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305" r:id="rId5"/>
    <p:sldId id="304" r:id="rId6"/>
    <p:sldId id="306" r:id="rId7"/>
    <p:sldId id="307" r:id="rId8"/>
    <p:sldId id="308" r:id="rId9"/>
    <p:sldId id="309" r:id="rId10"/>
    <p:sldId id="310" r:id="rId11"/>
    <p:sldId id="311" r:id="rId12"/>
    <p:sldId id="312" r:id="rId13"/>
    <p:sldId id="324" r:id="rId14"/>
    <p:sldId id="315" r:id="rId15"/>
    <p:sldId id="316" r:id="rId16"/>
    <p:sldId id="317" r:id="rId17"/>
    <p:sldId id="318" r:id="rId18"/>
    <p:sldId id="319" r:id="rId19"/>
    <p:sldId id="320" r:id="rId20"/>
    <p:sldId id="321" r:id="rId21"/>
    <p:sldId id="322" r:id="rId22"/>
    <p:sldId id="323" r:id="rId23"/>
    <p:sldId id="313" r:id="rId24"/>
    <p:sldId id="314" r:id="rId25"/>
  </p:sldIdLst>
  <p:sldSz cx="9144000" cy="5143500" type="screen16x9"/>
  <p:notesSz cx="6858000" cy="9144000"/>
  <p:embeddedFontLst>
    <p:embeddedFont>
      <p:font typeface="Montserrat" panose="00000500000000000000"/>
      <p:regular r:id="rId29"/>
    </p:embeddedFont>
    <p:embeddedFont>
      <p:font typeface="Montserrat Light" panose="00000500000000000000"/>
      <p:regular r:id="rId30"/>
    </p:embeddedFont>
    <p:embeddedFont>
      <p:font typeface="Montserrat Medium" panose="00000500000000000000"/>
      <p:regular r:id="rId31"/>
      <p:bold r:id="rId32"/>
      <p:boldItalic r:id="rId33"/>
    </p:embeddedFont>
    <p:embeddedFont>
      <p:font typeface="Montserrat ExtraBold" panose="00000800000000000000"/>
      <p:bold r:id="rId34"/>
      <p:boldItalic r:id="rId35"/>
    </p:embeddedFont>
    <p:embeddedFont>
      <p:font typeface="MS PGothic" panose="020B0600070205080204" pitchFamily="34" charset="-128"/>
      <p:regular r:id="rId36"/>
    </p:embeddedFont>
    <p:embeddedFont>
      <p:font typeface="Bahnschrift Condensed" panose="020B0502040204020203" charset="0"/>
      <p:regular r:id="rId37"/>
    </p:embeddedFont>
    <p:embeddedFont>
      <p:font typeface="Bahnschrift Light Condensed" panose="020B0502040204020203"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314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1"/>
        <p:cNvGrpSpPr/>
        <p:nvPr/>
      </p:nvGrpSpPr>
      <p:grpSpPr>
        <a:xfrm>
          <a:off x="0" y="0"/>
          <a:ext cx="0" cy="0"/>
          <a:chOff x="0" y="0"/>
          <a:chExt cx="0" cy="0"/>
        </a:xfrm>
      </p:grpSpPr>
      <p:sp>
        <p:nvSpPr>
          <p:cNvPr id="202" name="Google Shape;2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BIG Title slid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40900" y="1856275"/>
            <a:ext cx="6809100" cy="1431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Font typeface="Montserrat ExtraBold" panose="00000800000000000000"/>
              <a:buNone/>
              <a:defRPr sz="3000">
                <a:latin typeface="Montserrat ExtraBold" panose="00000800000000000000"/>
                <a:ea typeface="Montserrat ExtraBold" panose="00000800000000000000"/>
                <a:cs typeface="Montserrat ExtraBold" panose="00000800000000000000"/>
                <a:sym typeface="Montserrat ExtraBold" panose="00000800000000000000"/>
              </a:defRPr>
            </a:lvl1pPr>
            <a:lvl2pPr lvl="1" algn="r" rtl="0">
              <a:spcBef>
                <a:spcPts val="0"/>
              </a:spcBef>
              <a:spcAft>
                <a:spcPts val="0"/>
              </a:spcAft>
              <a:buSzPts val="3000"/>
              <a:buFont typeface="Montserrat ExtraBold" panose="00000800000000000000"/>
              <a:buNone/>
              <a:defRPr sz="3000">
                <a:latin typeface="Montserrat ExtraBold" panose="00000800000000000000"/>
                <a:ea typeface="Montserrat ExtraBold" panose="00000800000000000000"/>
                <a:cs typeface="Montserrat ExtraBold" panose="00000800000000000000"/>
                <a:sym typeface="Montserrat ExtraBold" panose="00000800000000000000"/>
              </a:defRPr>
            </a:lvl2pPr>
            <a:lvl3pPr lvl="2" algn="r" rtl="0">
              <a:spcBef>
                <a:spcPts val="0"/>
              </a:spcBef>
              <a:spcAft>
                <a:spcPts val="0"/>
              </a:spcAft>
              <a:buSzPts val="3000"/>
              <a:buFont typeface="Montserrat ExtraBold" panose="00000800000000000000"/>
              <a:buNone/>
              <a:defRPr sz="3000">
                <a:latin typeface="Montserrat ExtraBold" panose="00000800000000000000"/>
                <a:ea typeface="Montserrat ExtraBold" panose="00000800000000000000"/>
                <a:cs typeface="Montserrat ExtraBold" panose="00000800000000000000"/>
                <a:sym typeface="Montserrat ExtraBold" panose="00000800000000000000"/>
              </a:defRPr>
            </a:lvl3pPr>
            <a:lvl4pPr lvl="3" algn="r" rtl="0">
              <a:spcBef>
                <a:spcPts val="0"/>
              </a:spcBef>
              <a:spcAft>
                <a:spcPts val="0"/>
              </a:spcAft>
              <a:buSzPts val="3000"/>
              <a:buFont typeface="Montserrat ExtraBold" panose="00000800000000000000"/>
              <a:buNone/>
              <a:defRPr sz="3000">
                <a:latin typeface="Montserrat ExtraBold" panose="00000800000000000000"/>
                <a:ea typeface="Montserrat ExtraBold" panose="00000800000000000000"/>
                <a:cs typeface="Montserrat ExtraBold" panose="00000800000000000000"/>
                <a:sym typeface="Montserrat ExtraBold" panose="00000800000000000000"/>
              </a:defRPr>
            </a:lvl4pPr>
            <a:lvl5pPr lvl="4" algn="r" rtl="0">
              <a:spcBef>
                <a:spcPts val="0"/>
              </a:spcBef>
              <a:spcAft>
                <a:spcPts val="0"/>
              </a:spcAft>
              <a:buSzPts val="3000"/>
              <a:buFont typeface="Montserrat ExtraBold" panose="00000800000000000000"/>
              <a:buNone/>
              <a:defRPr sz="3000">
                <a:latin typeface="Montserrat ExtraBold" panose="00000800000000000000"/>
                <a:ea typeface="Montserrat ExtraBold" panose="00000800000000000000"/>
                <a:cs typeface="Montserrat ExtraBold" panose="00000800000000000000"/>
                <a:sym typeface="Montserrat ExtraBold" panose="00000800000000000000"/>
              </a:defRPr>
            </a:lvl5pPr>
            <a:lvl6pPr lvl="5" algn="r" rtl="0">
              <a:spcBef>
                <a:spcPts val="0"/>
              </a:spcBef>
              <a:spcAft>
                <a:spcPts val="0"/>
              </a:spcAft>
              <a:buSzPts val="3000"/>
              <a:buFont typeface="Montserrat ExtraBold" panose="00000800000000000000"/>
              <a:buNone/>
              <a:defRPr sz="3000">
                <a:latin typeface="Montserrat ExtraBold" panose="00000800000000000000"/>
                <a:ea typeface="Montserrat ExtraBold" panose="00000800000000000000"/>
                <a:cs typeface="Montserrat ExtraBold" panose="00000800000000000000"/>
                <a:sym typeface="Montserrat ExtraBold" panose="00000800000000000000"/>
              </a:defRPr>
            </a:lvl6pPr>
            <a:lvl7pPr lvl="6" algn="r" rtl="0">
              <a:spcBef>
                <a:spcPts val="0"/>
              </a:spcBef>
              <a:spcAft>
                <a:spcPts val="0"/>
              </a:spcAft>
              <a:buSzPts val="3000"/>
              <a:buFont typeface="Montserrat ExtraBold" panose="00000800000000000000"/>
              <a:buNone/>
              <a:defRPr sz="3000">
                <a:latin typeface="Montserrat ExtraBold" panose="00000800000000000000"/>
                <a:ea typeface="Montserrat ExtraBold" panose="00000800000000000000"/>
                <a:cs typeface="Montserrat ExtraBold" panose="00000800000000000000"/>
                <a:sym typeface="Montserrat ExtraBold" panose="00000800000000000000"/>
              </a:defRPr>
            </a:lvl7pPr>
            <a:lvl8pPr lvl="7" algn="r" rtl="0">
              <a:spcBef>
                <a:spcPts val="0"/>
              </a:spcBef>
              <a:spcAft>
                <a:spcPts val="0"/>
              </a:spcAft>
              <a:buSzPts val="3000"/>
              <a:buFont typeface="Montserrat ExtraBold" panose="00000800000000000000"/>
              <a:buNone/>
              <a:defRPr sz="3000">
                <a:latin typeface="Montserrat ExtraBold" panose="00000800000000000000"/>
                <a:ea typeface="Montserrat ExtraBold" panose="00000800000000000000"/>
                <a:cs typeface="Montserrat ExtraBold" panose="00000800000000000000"/>
                <a:sym typeface="Montserrat ExtraBold" panose="00000800000000000000"/>
              </a:defRPr>
            </a:lvl8pPr>
            <a:lvl9pPr lvl="8" algn="r" rtl="0">
              <a:spcBef>
                <a:spcPts val="0"/>
              </a:spcBef>
              <a:spcAft>
                <a:spcPts val="0"/>
              </a:spcAft>
              <a:buSzPts val="3000"/>
              <a:buFont typeface="Montserrat ExtraBold" panose="00000800000000000000"/>
              <a:buNone/>
              <a:defRPr sz="3000">
                <a:latin typeface="Montserrat ExtraBold" panose="00000800000000000000"/>
                <a:ea typeface="Montserrat ExtraBold" panose="00000800000000000000"/>
                <a:cs typeface="Montserrat ExtraBold" panose="00000800000000000000"/>
                <a:sym typeface="Montserrat ExtraBold" panose="00000800000000000000"/>
              </a:defRPr>
            </a:lvl9pPr>
          </a:lstStyle>
          <a:p/>
        </p:txBody>
      </p:sp>
      <p:grpSp>
        <p:nvGrpSpPr>
          <p:cNvPr id="11" name="Google Shape;11;p2"/>
          <p:cNvGrpSpPr/>
          <p:nvPr/>
        </p:nvGrpSpPr>
        <p:grpSpPr>
          <a:xfrm>
            <a:off x="-9053" y="-19506"/>
            <a:ext cx="9174378" cy="5239395"/>
            <a:chOff x="918675" y="1874825"/>
            <a:chExt cx="1583400" cy="909475"/>
          </a:xfrm>
        </p:grpSpPr>
        <p:sp>
          <p:nvSpPr>
            <p:cNvPr id="12" name="Google Shape;12;p2"/>
            <p:cNvSpPr/>
            <p:nvPr/>
          </p:nvSpPr>
          <p:spPr>
            <a:xfrm>
              <a:off x="961825" y="1874825"/>
              <a:ext cx="1540175" cy="228475"/>
            </a:xfrm>
            <a:custGeom>
              <a:avLst/>
              <a:gdLst/>
              <a:ahLst/>
              <a:cxnLst/>
              <a:rect l="l" t="t" r="r" b="b"/>
              <a:pathLst>
                <a:path w="61607" h="9139" extrusionOk="0">
                  <a:moveTo>
                    <a:pt x="0" y="1"/>
                  </a:moveTo>
                  <a:cubicBezTo>
                    <a:pt x="0" y="1"/>
                    <a:pt x="8577" y="9085"/>
                    <a:pt x="18717" y="9138"/>
                  </a:cubicBezTo>
                  <a:cubicBezTo>
                    <a:pt x="18758" y="9138"/>
                    <a:pt x="18800" y="9138"/>
                    <a:pt x="18841" y="9138"/>
                  </a:cubicBezTo>
                  <a:cubicBezTo>
                    <a:pt x="28811" y="9138"/>
                    <a:pt x="34708" y="2774"/>
                    <a:pt x="42198" y="2250"/>
                  </a:cubicBezTo>
                  <a:cubicBezTo>
                    <a:pt x="42725" y="2213"/>
                    <a:pt x="43251" y="2196"/>
                    <a:pt x="43773" y="2196"/>
                  </a:cubicBezTo>
                  <a:cubicBezTo>
                    <a:pt x="53257" y="2196"/>
                    <a:pt x="61606" y="7948"/>
                    <a:pt x="61606" y="7948"/>
                  </a:cubicBezTo>
                  <a:lnTo>
                    <a:pt x="61606" y="1"/>
                  </a:lnTo>
                  <a:close/>
                </a:path>
              </a:pathLst>
            </a:custGeom>
            <a:solidFill>
              <a:srgbClr val="FF8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918675" y="2170075"/>
              <a:ext cx="1098100" cy="489400"/>
            </a:xfrm>
            <a:custGeom>
              <a:avLst/>
              <a:gdLst/>
              <a:ahLst/>
              <a:cxnLst/>
              <a:rect l="l" t="t" r="r" b="b"/>
              <a:pathLst>
                <a:path w="43924" h="19576" extrusionOk="0">
                  <a:moveTo>
                    <a:pt x="0" y="0"/>
                  </a:moveTo>
                  <a:lnTo>
                    <a:pt x="0" y="6149"/>
                  </a:lnTo>
                  <a:cubicBezTo>
                    <a:pt x="890" y="8943"/>
                    <a:pt x="4970" y="19576"/>
                    <a:pt x="16264" y="19576"/>
                  </a:cubicBezTo>
                  <a:cubicBezTo>
                    <a:pt x="17493" y="19576"/>
                    <a:pt x="18808" y="19450"/>
                    <a:pt x="20214" y="19174"/>
                  </a:cubicBezTo>
                  <a:cubicBezTo>
                    <a:pt x="30826" y="17094"/>
                    <a:pt x="35168" y="13000"/>
                    <a:pt x="43884" y="13000"/>
                  </a:cubicBezTo>
                  <a:cubicBezTo>
                    <a:pt x="43897" y="13000"/>
                    <a:pt x="43910" y="13000"/>
                    <a:pt x="43924" y="13000"/>
                  </a:cubicBezTo>
                  <a:cubicBezTo>
                    <a:pt x="43924" y="13000"/>
                    <a:pt x="43038" y="12663"/>
                    <a:pt x="40990" y="12663"/>
                  </a:cubicBezTo>
                  <a:cubicBezTo>
                    <a:pt x="38870" y="12663"/>
                    <a:pt x="35506" y="13024"/>
                    <a:pt x="30592" y="14491"/>
                  </a:cubicBezTo>
                  <a:cubicBezTo>
                    <a:pt x="26720" y="15648"/>
                    <a:pt x="23321" y="16141"/>
                    <a:pt x="20340" y="16141"/>
                  </a:cubicBezTo>
                  <a:cubicBezTo>
                    <a:pt x="3572" y="16141"/>
                    <a:pt x="51" y="548"/>
                    <a:pt x="0" y="0"/>
                  </a:cubicBezTo>
                  <a:close/>
                </a:path>
              </a:pathLst>
            </a:custGeom>
            <a:solidFill>
              <a:srgbClr val="FB58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1769525" y="1951075"/>
              <a:ext cx="732550" cy="228250"/>
            </a:xfrm>
            <a:custGeom>
              <a:avLst/>
              <a:gdLst/>
              <a:ahLst/>
              <a:cxnLst/>
              <a:rect l="l" t="t" r="r" b="b"/>
              <a:pathLst>
                <a:path w="29302" h="9130" extrusionOk="0">
                  <a:moveTo>
                    <a:pt x="11904" y="1"/>
                  </a:moveTo>
                  <a:cubicBezTo>
                    <a:pt x="8174" y="1"/>
                    <a:pt x="4164" y="979"/>
                    <a:pt x="1" y="3607"/>
                  </a:cubicBezTo>
                  <a:cubicBezTo>
                    <a:pt x="3309" y="2311"/>
                    <a:pt x="6516" y="1798"/>
                    <a:pt x="9520" y="1798"/>
                  </a:cubicBezTo>
                  <a:cubicBezTo>
                    <a:pt x="20255" y="1798"/>
                    <a:pt x="28398" y="8349"/>
                    <a:pt x="29302" y="9130"/>
                  </a:cubicBezTo>
                  <a:lnTo>
                    <a:pt x="29302" y="6004"/>
                  </a:lnTo>
                  <a:cubicBezTo>
                    <a:pt x="25095" y="3549"/>
                    <a:pt x="19007" y="1"/>
                    <a:pt x="11904" y="1"/>
                  </a:cubicBezTo>
                  <a:close/>
                </a:path>
              </a:pathLst>
            </a:custGeom>
            <a:solidFill>
              <a:srgbClr val="F76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918675" y="2371325"/>
              <a:ext cx="1582000" cy="412975"/>
            </a:xfrm>
            <a:custGeom>
              <a:avLst/>
              <a:gdLst/>
              <a:ahLst/>
              <a:cxnLst/>
              <a:rect l="l" t="t" r="r" b="b"/>
              <a:pathLst>
                <a:path w="63280" h="16519" extrusionOk="0">
                  <a:moveTo>
                    <a:pt x="0" y="1"/>
                  </a:moveTo>
                  <a:lnTo>
                    <a:pt x="0" y="16518"/>
                  </a:lnTo>
                  <a:lnTo>
                    <a:pt x="63279" y="16518"/>
                  </a:lnTo>
                  <a:lnTo>
                    <a:pt x="63279" y="10620"/>
                  </a:lnTo>
                  <a:cubicBezTo>
                    <a:pt x="59488" y="6783"/>
                    <a:pt x="54932" y="5446"/>
                    <a:pt x="50011" y="5446"/>
                  </a:cubicBezTo>
                  <a:cubicBezTo>
                    <a:pt x="38672" y="5446"/>
                    <a:pt x="25389" y="12545"/>
                    <a:pt x="15035" y="12545"/>
                  </a:cubicBezTo>
                  <a:cubicBezTo>
                    <a:pt x="8386" y="12545"/>
                    <a:pt x="2944" y="9617"/>
                    <a:pt x="0" y="1"/>
                  </a:cubicBezTo>
                  <a:close/>
                </a:path>
              </a:pathLst>
            </a:custGeom>
            <a:solidFill>
              <a:srgbClr val="CC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918675" y="2597125"/>
              <a:ext cx="1582000" cy="187175"/>
            </a:xfrm>
            <a:custGeom>
              <a:avLst/>
              <a:gdLst/>
              <a:ahLst/>
              <a:cxnLst/>
              <a:rect l="l" t="t" r="r" b="b"/>
              <a:pathLst>
                <a:path w="63280" h="7487" extrusionOk="0">
                  <a:moveTo>
                    <a:pt x="47545" y="1"/>
                  </a:moveTo>
                  <a:cubicBezTo>
                    <a:pt x="36005" y="1"/>
                    <a:pt x="23715" y="6271"/>
                    <a:pt x="13072" y="6271"/>
                  </a:cubicBezTo>
                  <a:cubicBezTo>
                    <a:pt x="8315" y="6271"/>
                    <a:pt x="3886" y="5019"/>
                    <a:pt x="0" y="1393"/>
                  </a:cubicBezTo>
                  <a:lnTo>
                    <a:pt x="0" y="7486"/>
                  </a:lnTo>
                  <a:lnTo>
                    <a:pt x="63279" y="7486"/>
                  </a:lnTo>
                  <a:lnTo>
                    <a:pt x="63279" y="5635"/>
                  </a:lnTo>
                  <a:cubicBezTo>
                    <a:pt x="58378" y="1426"/>
                    <a:pt x="53047" y="1"/>
                    <a:pt x="47545" y="1"/>
                  </a:cubicBezTo>
                  <a:close/>
                </a:path>
              </a:pathLst>
            </a:custGeom>
            <a:solidFill>
              <a:srgbClr val="AD3A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1204200" y="1874825"/>
              <a:ext cx="594400" cy="77400"/>
            </a:xfrm>
            <a:custGeom>
              <a:avLst/>
              <a:gdLst/>
              <a:ahLst/>
              <a:cxnLst/>
              <a:rect l="l" t="t" r="r" b="b"/>
              <a:pathLst>
                <a:path w="23776" h="3096" extrusionOk="0">
                  <a:moveTo>
                    <a:pt x="0" y="1"/>
                  </a:moveTo>
                  <a:cubicBezTo>
                    <a:pt x="3023" y="1501"/>
                    <a:pt x="5861" y="3096"/>
                    <a:pt x="11888" y="3096"/>
                  </a:cubicBezTo>
                  <a:cubicBezTo>
                    <a:pt x="17915" y="3096"/>
                    <a:pt x="20753" y="1498"/>
                    <a:pt x="23776" y="1"/>
                  </a:cubicBezTo>
                  <a:close/>
                </a:path>
              </a:pathLst>
            </a:custGeom>
            <a:solidFill>
              <a:srgbClr val="FFC1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mp; body slide">
  <p:cSld name="TITLE_AND_BODY">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1350000" y="933450"/>
            <a:ext cx="70473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b="1"/>
            </a:lvl1pPr>
            <a:lvl2pPr lvl="1">
              <a:spcBef>
                <a:spcPts val="0"/>
              </a:spcBef>
              <a:spcAft>
                <a:spcPts val="0"/>
              </a:spcAft>
              <a:buClr>
                <a:srgbClr val="EFD67E"/>
              </a:buClr>
              <a:buSzPts val="2400"/>
              <a:buNone/>
              <a:defRPr b="1">
                <a:solidFill>
                  <a:srgbClr val="EFD67E"/>
                </a:solidFill>
              </a:defRPr>
            </a:lvl2pPr>
            <a:lvl3pPr lvl="2">
              <a:spcBef>
                <a:spcPts val="0"/>
              </a:spcBef>
              <a:spcAft>
                <a:spcPts val="0"/>
              </a:spcAft>
              <a:buClr>
                <a:srgbClr val="EFD67E"/>
              </a:buClr>
              <a:buSzPts val="2400"/>
              <a:buNone/>
              <a:defRPr b="1">
                <a:solidFill>
                  <a:srgbClr val="EFD67E"/>
                </a:solidFill>
              </a:defRPr>
            </a:lvl3pPr>
            <a:lvl4pPr lvl="3">
              <a:spcBef>
                <a:spcPts val="0"/>
              </a:spcBef>
              <a:spcAft>
                <a:spcPts val="0"/>
              </a:spcAft>
              <a:buClr>
                <a:srgbClr val="EFD67E"/>
              </a:buClr>
              <a:buSzPts val="2400"/>
              <a:buNone/>
              <a:defRPr b="1">
                <a:solidFill>
                  <a:srgbClr val="EFD67E"/>
                </a:solidFill>
              </a:defRPr>
            </a:lvl4pPr>
            <a:lvl5pPr lvl="4">
              <a:spcBef>
                <a:spcPts val="0"/>
              </a:spcBef>
              <a:spcAft>
                <a:spcPts val="0"/>
              </a:spcAft>
              <a:buClr>
                <a:srgbClr val="EFD67E"/>
              </a:buClr>
              <a:buSzPts val="2400"/>
              <a:buNone/>
              <a:defRPr b="1">
                <a:solidFill>
                  <a:srgbClr val="EFD67E"/>
                </a:solidFill>
              </a:defRPr>
            </a:lvl5pPr>
            <a:lvl6pPr lvl="5">
              <a:spcBef>
                <a:spcPts val="0"/>
              </a:spcBef>
              <a:spcAft>
                <a:spcPts val="0"/>
              </a:spcAft>
              <a:buClr>
                <a:srgbClr val="EFD67E"/>
              </a:buClr>
              <a:buSzPts val="2400"/>
              <a:buNone/>
              <a:defRPr b="1">
                <a:solidFill>
                  <a:srgbClr val="EFD67E"/>
                </a:solidFill>
              </a:defRPr>
            </a:lvl6pPr>
            <a:lvl7pPr lvl="6">
              <a:spcBef>
                <a:spcPts val="0"/>
              </a:spcBef>
              <a:spcAft>
                <a:spcPts val="0"/>
              </a:spcAft>
              <a:buClr>
                <a:srgbClr val="EFD67E"/>
              </a:buClr>
              <a:buSzPts val="2400"/>
              <a:buNone/>
              <a:defRPr b="1">
                <a:solidFill>
                  <a:srgbClr val="EFD67E"/>
                </a:solidFill>
              </a:defRPr>
            </a:lvl7pPr>
            <a:lvl8pPr lvl="7">
              <a:spcBef>
                <a:spcPts val="0"/>
              </a:spcBef>
              <a:spcAft>
                <a:spcPts val="0"/>
              </a:spcAft>
              <a:buClr>
                <a:srgbClr val="EFD67E"/>
              </a:buClr>
              <a:buSzPts val="2400"/>
              <a:buNone/>
              <a:defRPr b="1">
                <a:solidFill>
                  <a:srgbClr val="EFD67E"/>
                </a:solidFill>
              </a:defRPr>
            </a:lvl8pPr>
            <a:lvl9pPr lvl="8">
              <a:spcBef>
                <a:spcPts val="0"/>
              </a:spcBef>
              <a:spcAft>
                <a:spcPts val="0"/>
              </a:spcAft>
              <a:buClr>
                <a:srgbClr val="EFD67E"/>
              </a:buClr>
              <a:buSzPts val="2400"/>
              <a:buNone/>
              <a:defRPr b="1">
                <a:solidFill>
                  <a:srgbClr val="EFD67E"/>
                </a:solidFill>
              </a:defRPr>
            </a:lvl9pPr>
          </a:lstStyle>
          <a:p/>
        </p:txBody>
      </p:sp>
      <p:sp>
        <p:nvSpPr>
          <p:cNvPr id="43" name="Google Shape;43;p6"/>
          <p:cNvSpPr txBox="1">
            <a:spLocks noGrp="1"/>
          </p:cNvSpPr>
          <p:nvPr>
            <p:ph type="body" idx="1"/>
          </p:nvPr>
        </p:nvSpPr>
        <p:spPr>
          <a:xfrm>
            <a:off x="1350000" y="1695450"/>
            <a:ext cx="7047300" cy="2502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Montserrat Light" panose="00000500000000000000"/>
              <a:buChar char="⏷"/>
              <a:defRPr>
                <a:latin typeface="Montserrat Light" panose="00000500000000000000"/>
                <a:ea typeface="Montserrat Light" panose="00000500000000000000"/>
                <a:cs typeface="Montserrat Light" panose="00000500000000000000"/>
                <a:sym typeface="Montserrat Light" panose="00000500000000000000"/>
              </a:defRPr>
            </a:lvl1pPr>
            <a:lvl2pPr marL="914400" lvl="1" indent="-317500" rtl="0">
              <a:lnSpc>
                <a:spcPct val="100000"/>
              </a:lnSpc>
              <a:spcBef>
                <a:spcPts val="0"/>
              </a:spcBef>
              <a:spcAft>
                <a:spcPts val="0"/>
              </a:spcAft>
              <a:buSzPts val="1400"/>
              <a:buFont typeface="Montserrat Light" panose="00000500000000000000"/>
              <a:buChar char="⏷"/>
              <a:defRPr sz="1400">
                <a:latin typeface="Montserrat Light" panose="00000500000000000000"/>
                <a:ea typeface="Montserrat Light" panose="00000500000000000000"/>
                <a:cs typeface="Montserrat Light" panose="00000500000000000000"/>
                <a:sym typeface="Montserrat Light" panose="00000500000000000000"/>
              </a:defRPr>
            </a:lvl2pPr>
            <a:lvl3pPr marL="1371600" lvl="2" indent="-317500" rtl="0">
              <a:lnSpc>
                <a:spcPct val="100000"/>
              </a:lnSpc>
              <a:spcBef>
                <a:spcPts val="0"/>
              </a:spcBef>
              <a:spcAft>
                <a:spcPts val="0"/>
              </a:spcAft>
              <a:buSzPts val="1400"/>
              <a:buFont typeface="Montserrat Light" panose="00000500000000000000"/>
              <a:buChar char="⏷"/>
              <a:defRPr sz="1400">
                <a:latin typeface="Montserrat Light" panose="00000500000000000000"/>
                <a:ea typeface="Montserrat Light" panose="00000500000000000000"/>
                <a:cs typeface="Montserrat Light" panose="00000500000000000000"/>
                <a:sym typeface="Montserrat Light" panose="00000500000000000000"/>
              </a:defRPr>
            </a:lvl3pPr>
            <a:lvl4pPr marL="1828800" lvl="3" indent="-317500" rtl="0">
              <a:lnSpc>
                <a:spcPct val="100000"/>
              </a:lnSpc>
              <a:spcBef>
                <a:spcPts val="0"/>
              </a:spcBef>
              <a:spcAft>
                <a:spcPts val="0"/>
              </a:spcAft>
              <a:buSzPts val="1400"/>
              <a:buFont typeface="Montserrat Light" panose="00000500000000000000"/>
              <a:buChar char="⏷"/>
              <a:defRPr sz="1400">
                <a:latin typeface="Montserrat Light" panose="00000500000000000000"/>
                <a:ea typeface="Montserrat Light" panose="00000500000000000000"/>
                <a:cs typeface="Montserrat Light" panose="00000500000000000000"/>
                <a:sym typeface="Montserrat Light" panose="00000500000000000000"/>
              </a:defRPr>
            </a:lvl4pPr>
            <a:lvl5pPr marL="2286000" lvl="4" indent="-317500" rtl="0">
              <a:lnSpc>
                <a:spcPct val="100000"/>
              </a:lnSpc>
              <a:spcBef>
                <a:spcPts val="0"/>
              </a:spcBef>
              <a:spcAft>
                <a:spcPts val="0"/>
              </a:spcAft>
              <a:buSzPts val="1400"/>
              <a:buFont typeface="Montserrat Light" panose="00000500000000000000"/>
              <a:buChar char="⏷"/>
              <a:defRPr>
                <a:latin typeface="Montserrat Light" panose="00000500000000000000"/>
                <a:ea typeface="Montserrat Light" panose="00000500000000000000"/>
                <a:cs typeface="Montserrat Light" panose="00000500000000000000"/>
                <a:sym typeface="Montserrat Light" panose="00000500000000000000"/>
              </a:defRPr>
            </a:lvl5pPr>
            <a:lvl6pPr marL="2743200" lvl="5" indent="-317500" rtl="0">
              <a:lnSpc>
                <a:spcPct val="100000"/>
              </a:lnSpc>
              <a:spcBef>
                <a:spcPts val="0"/>
              </a:spcBef>
              <a:spcAft>
                <a:spcPts val="0"/>
              </a:spcAft>
              <a:buSzPts val="1400"/>
              <a:buFont typeface="Montserrat Light" panose="00000500000000000000"/>
              <a:buChar char="⏷"/>
              <a:defRPr>
                <a:latin typeface="Montserrat Light" panose="00000500000000000000"/>
                <a:ea typeface="Montserrat Light" panose="00000500000000000000"/>
                <a:cs typeface="Montserrat Light" panose="00000500000000000000"/>
                <a:sym typeface="Montserrat Light" panose="00000500000000000000"/>
              </a:defRPr>
            </a:lvl6pPr>
            <a:lvl7pPr marL="3200400" lvl="6" indent="-317500" rtl="0">
              <a:lnSpc>
                <a:spcPct val="100000"/>
              </a:lnSpc>
              <a:spcBef>
                <a:spcPts val="0"/>
              </a:spcBef>
              <a:spcAft>
                <a:spcPts val="0"/>
              </a:spcAft>
              <a:buSzPts val="1400"/>
              <a:buFont typeface="Montserrat Light" panose="00000500000000000000"/>
              <a:buChar char="⏷"/>
              <a:defRPr sz="1400">
                <a:latin typeface="Montserrat Light" panose="00000500000000000000"/>
                <a:ea typeface="Montserrat Light" panose="00000500000000000000"/>
                <a:cs typeface="Montserrat Light" panose="00000500000000000000"/>
                <a:sym typeface="Montserrat Light" panose="00000500000000000000"/>
              </a:defRPr>
            </a:lvl7pPr>
            <a:lvl8pPr marL="3657600" lvl="7" indent="-317500" rtl="0">
              <a:lnSpc>
                <a:spcPct val="100000"/>
              </a:lnSpc>
              <a:spcBef>
                <a:spcPts val="0"/>
              </a:spcBef>
              <a:spcAft>
                <a:spcPts val="0"/>
              </a:spcAft>
              <a:buSzPts val="1400"/>
              <a:buFont typeface="Montserrat Light" panose="00000500000000000000"/>
              <a:buChar char="⏷"/>
              <a:defRPr sz="1400">
                <a:latin typeface="Montserrat Light" panose="00000500000000000000"/>
                <a:ea typeface="Montserrat Light" panose="00000500000000000000"/>
                <a:cs typeface="Montserrat Light" panose="00000500000000000000"/>
                <a:sym typeface="Montserrat Light" panose="00000500000000000000"/>
              </a:defRPr>
            </a:lvl8pPr>
            <a:lvl9pPr marL="4114800" lvl="8" indent="-317500" rtl="0">
              <a:lnSpc>
                <a:spcPct val="100000"/>
              </a:lnSpc>
              <a:spcBef>
                <a:spcPts val="0"/>
              </a:spcBef>
              <a:spcAft>
                <a:spcPts val="0"/>
              </a:spcAft>
              <a:buSzPts val="1400"/>
              <a:buFont typeface="Montserrat Light" panose="00000500000000000000"/>
              <a:buChar char="⏷"/>
              <a:defRPr sz="1400">
                <a:latin typeface="Montserrat Light" panose="00000500000000000000"/>
                <a:ea typeface="Montserrat Light" panose="00000500000000000000"/>
                <a:cs typeface="Montserrat Light" panose="00000500000000000000"/>
                <a:sym typeface="Montserrat Light" panose="00000500000000000000"/>
              </a:defRPr>
            </a:lvl9pPr>
          </a:lstStyle>
          <a:p/>
        </p:txBody>
      </p:sp>
      <p:grpSp>
        <p:nvGrpSpPr>
          <p:cNvPr id="44" name="Google Shape;44;p6"/>
          <p:cNvGrpSpPr/>
          <p:nvPr/>
        </p:nvGrpSpPr>
        <p:grpSpPr>
          <a:xfrm rot="5400000">
            <a:off x="-1482580" y="1482595"/>
            <a:ext cx="5143715" cy="2178595"/>
            <a:chOff x="918675" y="2170075"/>
            <a:chExt cx="1582000" cy="614225"/>
          </a:xfrm>
        </p:grpSpPr>
        <p:sp>
          <p:nvSpPr>
            <p:cNvPr id="45" name="Google Shape;45;p6"/>
            <p:cNvSpPr/>
            <p:nvPr/>
          </p:nvSpPr>
          <p:spPr>
            <a:xfrm>
              <a:off x="918675" y="2170075"/>
              <a:ext cx="1098100" cy="489400"/>
            </a:xfrm>
            <a:custGeom>
              <a:avLst/>
              <a:gdLst/>
              <a:ahLst/>
              <a:cxnLst/>
              <a:rect l="l" t="t" r="r" b="b"/>
              <a:pathLst>
                <a:path w="43924" h="19576" extrusionOk="0">
                  <a:moveTo>
                    <a:pt x="0" y="0"/>
                  </a:moveTo>
                  <a:lnTo>
                    <a:pt x="0" y="6149"/>
                  </a:lnTo>
                  <a:cubicBezTo>
                    <a:pt x="890" y="8943"/>
                    <a:pt x="4970" y="19576"/>
                    <a:pt x="16264" y="19576"/>
                  </a:cubicBezTo>
                  <a:cubicBezTo>
                    <a:pt x="17493" y="19576"/>
                    <a:pt x="18808" y="19450"/>
                    <a:pt x="20214" y="19174"/>
                  </a:cubicBezTo>
                  <a:cubicBezTo>
                    <a:pt x="30826" y="17094"/>
                    <a:pt x="35168" y="13000"/>
                    <a:pt x="43884" y="13000"/>
                  </a:cubicBezTo>
                  <a:cubicBezTo>
                    <a:pt x="43897" y="13000"/>
                    <a:pt x="43910" y="13000"/>
                    <a:pt x="43924" y="13000"/>
                  </a:cubicBezTo>
                  <a:cubicBezTo>
                    <a:pt x="43924" y="13000"/>
                    <a:pt x="43038" y="12663"/>
                    <a:pt x="40990" y="12663"/>
                  </a:cubicBezTo>
                  <a:cubicBezTo>
                    <a:pt x="38870" y="12663"/>
                    <a:pt x="35506" y="13024"/>
                    <a:pt x="30592" y="14491"/>
                  </a:cubicBezTo>
                  <a:cubicBezTo>
                    <a:pt x="26720" y="15648"/>
                    <a:pt x="23321" y="16141"/>
                    <a:pt x="20340" y="16141"/>
                  </a:cubicBezTo>
                  <a:cubicBezTo>
                    <a:pt x="3572" y="16141"/>
                    <a:pt x="51" y="548"/>
                    <a:pt x="0" y="0"/>
                  </a:cubicBezTo>
                  <a:close/>
                </a:path>
              </a:pathLst>
            </a:custGeom>
            <a:solidFill>
              <a:srgbClr val="FB58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6"/>
            <p:cNvSpPr/>
            <p:nvPr/>
          </p:nvSpPr>
          <p:spPr>
            <a:xfrm>
              <a:off x="918675" y="2371325"/>
              <a:ext cx="1582000" cy="412975"/>
            </a:xfrm>
            <a:custGeom>
              <a:avLst/>
              <a:gdLst/>
              <a:ahLst/>
              <a:cxnLst/>
              <a:rect l="l" t="t" r="r" b="b"/>
              <a:pathLst>
                <a:path w="63280" h="16519" extrusionOk="0">
                  <a:moveTo>
                    <a:pt x="0" y="1"/>
                  </a:moveTo>
                  <a:lnTo>
                    <a:pt x="0" y="16518"/>
                  </a:lnTo>
                  <a:lnTo>
                    <a:pt x="63279" y="16518"/>
                  </a:lnTo>
                  <a:lnTo>
                    <a:pt x="63279" y="10620"/>
                  </a:lnTo>
                  <a:cubicBezTo>
                    <a:pt x="59488" y="6783"/>
                    <a:pt x="54932" y="5446"/>
                    <a:pt x="50011" y="5446"/>
                  </a:cubicBezTo>
                  <a:cubicBezTo>
                    <a:pt x="38672" y="5446"/>
                    <a:pt x="25389" y="12545"/>
                    <a:pt x="15035" y="12545"/>
                  </a:cubicBezTo>
                  <a:cubicBezTo>
                    <a:pt x="8386" y="12545"/>
                    <a:pt x="2944" y="9617"/>
                    <a:pt x="0" y="1"/>
                  </a:cubicBezTo>
                  <a:close/>
                </a:path>
              </a:pathLst>
            </a:custGeom>
            <a:solidFill>
              <a:srgbClr val="CC4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6"/>
            <p:cNvSpPr/>
            <p:nvPr/>
          </p:nvSpPr>
          <p:spPr>
            <a:xfrm>
              <a:off x="918675" y="2597125"/>
              <a:ext cx="1582000" cy="187175"/>
            </a:xfrm>
            <a:custGeom>
              <a:avLst/>
              <a:gdLst/>
              <a:ahLst/>
              <a:cxnLst/>
              <a:rect l="l" t="t" r="r" b="b"/>
              <a:pathLst>
                <a:path w="63280" h="7487" extrusionOk="0">
                  <a:moveTo>
                    <a:pt x="47545" y="1"/>
                  </a:moveTo>
                  <a:cubicBezTo>
                    <a:pt x="36005" y="1"/>
                    <a:pt x="23715" y="6271"/>
                    <a:pt x="13072" y="6271"/>
                  </a:cubicBezTo>
                  <a:cubicBezTo>
                    <a:pt x="8315" y="6271"/>
                    <a:pt x="3886" y="5019"/>
                    <a:pt x="0" y="1393"/>
                  </a:cubicBezTo>
                  <a:lnTo>
                    <a:pt x="0" y="7486"/>
                  </a:lnTo>
                  <a:lnTo>
                    <a:pt x="63279" y="7486"/>
                  </a:lnTo>
                  <a:lnTo>
                    <a:pt x="63279" y="5635"/>
                  </a:lnTo>
                  <a:cubicBezTo>
                    <a:pt x="58378" y="1426"/>
                    <a:pt x="53047" y="1"/>
                    <a:pt x="47545" y="1"/>
                  </a:cubicBezTo>
                  <a:close/>
                </a:path>
              </a:pathLst>
            </a:custGeom>
            <a:solidFill>
              <a:srgbClr val="AD3A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8" name="Google Shape;48;p6"/>
          <p:cNvSpPr txBox="1">
            <a:spLocks noGrp="1"/>
          </p:cNvSpPr>
          <p:nvPr>
            <p:ph type="sldNum" idx="12"/>
          </p:nvPr>
        </p:nvSpPr>
        <p:spPr>
          <a:xfrm>
            <a:off x="8299934" y="4591801"/>
            <a:ext cx="548700" cy="393600"/>
          </a:xfrm>
          <a:prstGeom prst="rect">
            <a:avLst/>
          </a:prstGeom>
        </p:spPr>
        <p:txBody>
          <a:bodyPr spcFirstLastPara="1" wrap="square" lIns="91425" tIns="91425" rIns="91425" bIns="91425" anchor="t" anchorCtr="0">
            <a:noAutofit/>
          </a:bodyPr>
          <a:lstStyle>
            <a:lvl1pPr lvl="0" algn="r" rtl="0">
              <a:buNone/>
              <a:defRPr sz="1300">
                <a:solidFill>
                  <a:srgbClr val="666666"/>
                </a:solidFill>
                <a:latin typeface="Montserrat Medium" panose="00000500000000000000"/>
                <a:ea typeface="Montserrat Medium" panose="00000500000000000000"/>
                <a:cs typeface="Montserrat Medium" panose="00000500000000000000"/>
                <a:sym typeface="Montserrat Medium" panose="00000500000000000000"/>
              </a:defRPr>
            </a:lvl1pPr>
            <a:lvl2pPr lvl="1" algn="r" rtl="0">
              <a:buNone/>
              <a:defRPr sz="1300">
                <a:solidFill>
                  <a:srgbClr val="666666"/>
                </a:solidFill>
                <a:latin typeface="Montserrat Medium" panose="00000500000000000000"/>
                <a:ea typeface="Montserrat Medium" panose="00000500000000000000"/>
                <a:cs typeface="Montserrat Medium" panose="00000500000000000000"/>
                <a:sym typeface="Montserrat Medium" panose="00000500000000000000"/>
              </a:defRPr>
            </a:lvl2pPr>
            <a:lvl3pPr lvl="2" algn="r" rtl="0">
              <a:buNone/>
              <a:defRPr sz="1300">
                <a:solidFill>
                  <a:srgbClr val="666666"/>
                </a:solidFill>
                <a:latin typeface="Montserrat Medium" panose="00000500000000000000"/>
                <a:ea typeface="Montserrat Medium" panose="00000500000000000000"/>
                <a:cs typeface="Montserrat Medium" panose="00000500000000000000"/>
                <a:sym typeface="Montserrat Medium" panose="00000500000000000000"/>
              </a:defRPr>
            </a:lvl3pPr>
            <a:lvl4pPr lvl="3" algn="r" rtl="0">
              <a:buNone/>
              <a:defRPr sz="1300">
                <a:solidFill>
                  <a:srgbClr val="666666"/>
                </a:solidFill>
                <a:latin typeface="Montserrat Medium" panose="00000500000000000000"/>
                <a:ea typeface="Montserrat Medium" panose="00000500000000000000"/>
                <a:cs typeface="Montserrat Medium" panose="00000500000000000000"/>
                <a:sym typeface="Montserrat Medium" panose="00000500000000000000"/>
              </a:defRPr>
            </a:lvl4pPr>
            <a:lvl5pPr lvl="4" algn="r" rtl="0">
              <a:buNone/>
              <a:defRPr sz="1300">
                <a:solidFill>
                  <a:srgbClr val="666666"/>
                </a:solidFill>
                <a:latin typeface="Montserrat Medium" panose="00000500000000000000"/>
                <a:ea typeface="Montserrat Medium" panose="00000500000000000000"/>
                <a:cs typeface="Montserrat Medium" panose="00000500000000000000"/>
                <a:sym typeface="Montserrat Medium" panose="00000500000000000000"/>
              </a:defRPr>
            </a:lvl5pPr>
            <a:lvl6pPr lvl="5" algn="r" rtl="0">
              <a:buNone/>
              <a:defRPr sz="1300">
                <a:solidFill>
                  <a:srgbClr val="666666"/>
                </a:solidFill>
                <a:latin typeface="Montserrat Medium" panose="00000500000000000000"/>
                <a:ea typeface="Montserrat Medium" panose="00000500000000000000"/>
                <a:cs typeface="Montserrat Medium" panose="00000500000000000000"/>
                <a:sym typeface="Montserrat Medium" panose="00000500000000000000"/>
              </a:defRPr>
            </a:lvl6pPr>
            <a:lvl7pPr lvl="6" algn="r" rtl="0">
              <a:buNone/>
              <a:defRPr sz="1300">
                <a:solidFill>
                  <a:srgbClr val="666666"/>
                </a:solidFill>
                <a:latin typeface="Montserrat Medium" panose="00000500000000000000"/>
                <a:ea typeface="Montserrat Medium" panose="00000500000000000000"/>
                <a:cs typeface="Montserrat Medium" panose="00000500000000000000"/>
                <a:sym typeface="Montserrat Medium" panose="00000500000000000000"/>
              </a:defRPr>
            </a:lvl7pPr>
            <a:lvl8pPr lvl="7" algn="r" rtl="0">
              <a:buNone/>
              <a:defRPr sz="1300">
                <a:solidFill>
                  <a:srgbClr val="666666"/>
                </a:solidFill>
                <a:latin typeface="Montserrat Medium" panose="00000500000000000000"/>
                <a:ea typeface="Montserrat Medium" panose="00000500000000000000"/>
                <a:cs typeface="Montserrat Medium" panose="00000500000000000000"/>
                <a:sym typeface="Montserrat Medium" panose="00000500000000000000"/>
              </a:defRPr>
            </a:lvl8pPr>
            <a:lvl9pPr lvl="8" algn="r" rtl="0">
              <a:buNone/>
              <a:defRPr sz="1300">
                <a:solidFill>
                  <a:srgbClr val="666666"/>
                </a:solidFill>
                <a:latin typeface="Montserrat Medium" panose="00000500000000000000"/>
                <a:ea typeface="Montserrat Medium" panose="00000500000000000000"/>
                <a:cs typeface="Montserrat Medium" panose="00000500000000000000"/>
                <a:sym typeface="Montserrat Medium" panose="00000500000000000000"/>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matchingName="Blank slide 1">
  <p:cSld name="BLANK">
    <p:spTree>
      <p:nvGrpSpPr>
        <p:cNvPr id="1" name="Shape 193"/>
        <p:cNvGrpSpPr/>
        <p:nvPr/>
      </p:nvGrpSpPr>
      <p:grpSpPr>
        <a:xfrm>
          <a:off x="0" y="0"/>
          <a:ext cx="0" cy="0"/>
          <a:chOff x="0" y="0"/>
          <a:chExt cx="0" cy="0"/>
        </a:xfrm>
      </p:grpSpPr>
      <p:sp>
        <p:nvSpPr>
          <p:cNvPr id="194" name="Google Shape;194;p25"/>
          <p:cNvSpPr txBox="1">
            <a:spLocks noGrp="1"/>
          </p:cNvSpPr>
          <p:nvPr>
            <p:ph type="sldNum" idx="12"/>
          </p:nvPr>
        </p:nvSpPr>
        <p:spPr>
          <a:xfrm>
            <a:off x="8299934" y="45918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400"/>
              <a:buFont typeface="Montserrat" panose="00000500000000000000"/>
              <a:buNone/>
              <a:defRPr sz="2400" b="1">
                <a:solidFill>
                  <a:srgbClr val="434343"/>
                </a:solidFill>
                <a:latin typeface="Montserrat" panose="00000500000000000000"/>
                <a:ea typeface="Montserrat" panose="00000500000000000000"/>
                <a:cs typeface="Montserrat" panose="00000500000000000000"/>
                <a:sym typeface="Montserrat" panose="00000500000000000000"/>
              </a:defRPr>
            </a:lvl1pPr>
            <a:lvl2pPr lvl="1" rtl="0">
              <a:spcBef>
                <a:spcPts val="0"/>
              </a:spcBef>
              <a:spcAft>
                <a:spcPts val="0"/>
              </a:spcAft>
              <a:buClr>
                <a:srgbClr val="434343"/>
              </a:buClr>
              <a:buSzPts val="2400"/>
              <a:buFont typeface="Montserrat" panose="00000500000000000000"/>
              <a:buNone/>
              <a:defRPr sz="2400" b="1">
                <a:solidFill>
                  <a:srgbClr val="434343"/>
                </a:solidFill>
                <a:latin typeface="Montserrat" panose="00000500000000000000"/>
                <a:ea typeface="Montserrat" panose="00000500000000000000"/>
                <a:cs typeface="Montserrat" panose="00000500000000000000"/>
                <a:sym typeface="Montserrat" panose="00000500000000000000"/>
              </a:defRPr>
            </a:lvl2pPr>
            <a:lvl3pPr lvl="2" rtl="0">
              <a:spcBef>
                <a:spcPts val="0"/>
              </a:spcBef>
              <a:spcAft>
                <a:spcPts val="0"/>
              </a:spcAft>
              <a:buClr>
                <a:srgbClr val="434343"/>
              </a:buClr>
              <a:buSzPts val="2400"/>
              <a:buFont typeface="Montserrat" panose="00000500000000000000"/>
              <a:buNone/>
              <a:defRPr sz="2400" b="1">
                <a:solidFill>
                  <a:srgbClr val="434343"/>
                </a:solidFill>
                <a:latin typeface="Montserrat" panose="00000500000000000000"/>
                <a:ea typeface="Montserrat" panose="00000500000000000000"/>
                <a:cs typeface="Montserrat" panose="00000500000000000000"/>
                <a:sym typeface="Montserrat" panose="00000500000000000000"/>
              </a:defRPr>
            </a:lvl3pPr>
            <a:lvl4pPr lvl="3" rtl="0">
              <a:spcBef>
                <a:spcPts val="0"/>
              </a:spcBef>
              <a:spcAft>
                <a:spcPts val="0"/>
              </a:spcAft>
              <a:buClr>
                <a:srgbClr val="434343"/>
              </a:buClr>
              <a:buSzPts val="2400"/>
              <a:buFont typeface="Montserrat" panose="00000500000000000000"/>
              <a:buNone/>
              <a:defRPr sz="2400" b="1">
                <a:solidFill>
                  <a:srgbClr val="434343"/>
                </a:solidFill>
                <a:latin typeface="Montserrat" panose="00000500000000000000"/>
                <a:ea typeface="Montserrat" panose="00000500000000000000"/>
                <a:cs typeface="Montserrat" panose="00000500000000000000"/>
                <a:sym typeface="Montserrat" panose="00000500000000000000"/>
              </a:defRPr>
            </a:lvl4pPr>
            <a:lvl5pPr lvl="4" rtl="0">
              <a:spcBef>
                <a:spcPts val="0"/>
              </a:spcBef>
              <a:spcAft>
                <a:spcPts val="0"/>
              </a:spcAft>
              <a:buClr>
                <a:srgbClr val="434343"/>
              </a:buClr>
              <a:buSzPts val="2400"/>
              <a:buFont typeface="Montserrat" panose="00000500000000000000"/>
              <a:buNone/>
              <a:defRPr sz="2400" b="1">
                <a:solidFill>
                  <a:srgbClr val="434343"/>
                </a:solidFill>
                <a:latin typeface="Montserrat" panose="00000500000000000000"/>
                <a:ea typeface="Montserrat" panose="00000500000000000000"/>
                <a:cs typeface="Montserrat" panose="00000500000000000000"/>
                <a:sym typeface="Montserrat" panose="00000500000000000000"/>
              </a:defRPr>
            </a:lvl5pPr>
            <a:lvl6pPr lvl="5" rtl="0">
              <a:spcBef>
                <a:spcPts val="0"/>
              </a:spcBef>
              <a:spcAft>
                <a:spcPts val="0"/>
              </a:spcAft>
              <a:buClr>
                <a:srgbClr val="434343"/>
              </a:buClr>
              <a:buSzPts val="2400"/>
              <a:buFont typeface="Montserrat" panose="00000500000000000000"/>
              <a:buNone/>
              <a:defRPr sz="2400" b="1">
                <a:solidFill>
                  <a:srgbClr val="434343"/>
                </a:solidFill>
                <a:latin typeface="Montserrat" panose="00000500000000000000"/>
                <a:ea typeface="Montserrat" panose="00000500000000000000"/>
                <a:cs typeface="Montserrat" panose="00000500000000000000"/>
                <a:sym typeface="Montserrat" panose="00000500000000000000"/>
              </a:defRPr>
            </a:lvl6pPr>
            <a:lvl7pPr lvl="6" rtl="0">
              <a:spcBef>
                <a:spcPts val="0"/>
              </a:spcBef>
              <a:spcAft>
                <a:spcPts val="0"/>
              </a:spcAft>
              <a:buClr>
                <a:srgbClr val="434343"/>
              </a:buClr>
              <a:buSzPts val="2400"/>
              <a:buFont typeface="Montserrat" panose="00000500000000000000"/>
              <a:buNone/>
              <a:defRPr sz="2400" b="1">
                <a:solidFill>
                  <a:srgbClr val="434343"/>
                </a:solidFill>
                <a:latin typeface="Montserrat" panose="00000500000000000000"/>
                <a:ea typeface="Montserrat" panose="00000500000000000000"/>
                <a:cs typeface="Montserrat" panose="00000500000000000000"/>
                <a:sym typeface="Montserrat" panose="00000500000000000000"/>
              </a:defRPr>
            </a:lvl7pPr>
            <a:lvl8pPr lvl="7" rtl="0">
              <a:spcBef>
                <a:spcPts val="0"/>
              </a:spcBef>
              <a:spcAft>
                <a:spcPts val="0"/>
              </a:spcAft>
              <a:buClr>
                <a:srgbClr val="434343"/>
              </a:buClr>
              <a:buSzPts val="2400"/>
              <a:buFont typeface="Montserrat" panose="00000500000000000000"/>
              <a:buNone/>
              <a:defRPr sz="2400" b="1">
                <a:solidFill>
                  <a:srgbClr val="434343"/>
                </a:solidFill>
                <a:latin typeface="Montserrat" panose="00000500000000000000"/>
                <a:ea typeface="Montserrat" panose="00000500000000000000"/>
                <a:cs typeface="Montserrat" panose="00000500000000000000"/>
                <a:sym typeface="Montserrat" panose="00000500000000000000"/>
              </a:defRPr>
            </a:lvl8pPr>
            <a:lvl9pPr lvl="8" rtl="0">
              <a:spcBef>
                <a:spcPts val="0"/>
              </a:spcBef>
              <a:spcAft>
                <a:spcPts val="0"/>
              </a:spcAft>
              <a:buClr>
                <a:srgbClr val="434343"/>
              </a:buClr>
              <a:buSzPts val="2400"/>
              <a:buFont typeface="Montserrat" panose="00000500000000000000"/>
              <a:buNone/>
              <a:defRPr sz="2400" b="1">
                <a:solidFill>
                  <a:srgbClr val="434343"/>
                </a:solidFill>
                <a:latin typeface="Montserrat" panose="00000500000000000000"/>
                <a:ea typeface="Montserrat" panose="00000500000000000000"/>
                <a:cs typeface="Montserrat" panose="00000500000000000000"/>
                <a:sym typeface="Montserrat" panose="00000500000000000000"/>
              </a:defRPr>
            </a:lvl9pPr>
          </a:lstStyle>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E76A28"/>
              </a:buClr>
              <a:buSzPts val="1400"/>
              <a:buFont typeface="Montserrat Light" panose="00000500000000000000"/>
              <a:buChar char="●"/>
              <a:defRPr>
                <a:solidFill>
                  <a:srgbClr val="999999"/>
                </a:solidFill>
                <a:latin typeface="Montserrat Light" panose="00000500000000000000"/>
                <a:ea typeface="Montserrat Light" panose="00000500000000000000"/>
                <a:cs typeface="Montserrat Light" panose="00000500000000000000"/>
                <a:sym typeface="Montserrat Light" panose="00000500000000000000"/>
              </a:defRPr>
            </a:lvl1pPr>
            <a:lvl2pPr marL="914400" lvl="1" indent="-317500" rtl="0">
              <a:lnSpc>
                <a:spcPct val="100000"/>
              </a:lnSpc>
              <a:spcBef>
                <a:spcPts val="0"/>
              </a:spcBef>
              <a:spcAft>
                <a:spcPts val="0"/>
              </a:spcAft>
              <a:buClr>
                <a:srgbClr val="E76A28"/>
              </a:buClr>
              <a:buSzPts val="1400"/>
              <a:buFont typeface="Montserrat Light" panose="00000500000000000000"/>
              <a:buChar char="○"/>
              <a:defRPr>
                <a:solidFill>
                  <a:srgbClr val="999999"/>
                </a:solidFill>
                <a:latin typeface="Montserrat Light" panose="00000500000000000000"/>
                <a:ea typeface="Montserrat Light" panose="00000500000000000000"/>
                <a:cs typeface="Montserrat Light" panose="00000500000000000000"/>
                <a:sym typeface="Montserrat Light" panose="00000500000000000000"/>
              </a:defRPr>
            </a:lvl2pPr>
            <a:lvl3pPr marL="1371600" lvl="2" indent="-317500" rtl="0">
              <a:lnSpc>
                <a:spcPct val="100000"/>
              </a:lnSpc>
              <a:spcBef>
                <a:spcPts val="0"/>
              </a:spcBef>
              <a:spcAft>
                <a:spcPts val="0"/>
              </a:spcAft>
              <a:buClr>
                <a:srgbClr val="E76A28"/>
              </a:buClr>
              <a:buSzPts val="1400"/>
              <a:buFont typeface="Montserrat Light" panose="00000500000000000000"/>
              <a:buChar char="■"/>
              <a:defRPr>
                <a:solidFill>
                  <a:srgbClr val="999999"/>
                </a:solidFill>
                <a:latin typeface="Montserrat Light" panose="00000500000000000000"/>
                <a:ea typeface="Montserrat Light" panose="00000500000000000000"/>
                <a:cs typeface="Montserrat Light" panose="00000500000000000000"/>
                <a:sym typeface="Montserrat Light" panose="00000500000000000000"/>
              </a:defRPr>
            </a:lvl3pPr>
            <a:lvl4pPr marL="1828800" lvl="3" indent="-317500" rtl="0">
              <a:lnSpc>
                <a:spcPct val="100000"/>
              </a:lnSpc>
              <a:spcBef>
                <a:spcPts val="0"/>
              </a:spcBef>
              <a:spcAft>
                <a:spcPts val="0"/>
              </a:spcAft>
              <a:buClr>
                <a:srgbClr val="E76A28"/>
              </a:buClr>
              <a:buSzPts val="1400"/>
              <a:buFont typeface="Montserrat Light" panose="00000500000000000000"/>
              <a:buChar char="●"/>
              <a:defRPr>
                <a:solidFill>
                  <a:srgbClr val="999999"/>
                </a:solidFill>
                <a:latin typeface="Montserrat Light" panose="00000500000000000000"/>
                <a:ea typeface="Montserrat Light" panose="00000500000000000000"/>
                <a:cs typeface="Montserrat Light" panose="00000500000000000000"/>
                <a:sym typeface="Montserrat Light" panose="00000500000000000000"/>
              </a:defRPr>
            </a:lvl4pPr>
            <a:lvl5pPr marL="2286000" lvl="4" indent="-317500" rtl="0">
              <a:lnSpc>
                <a:spcPct val="100000"/>
              </a:lnSpc>
              <a:spcBef>
                <a:spcPts val="0"/>
              </a:spcBef>
              <a:spcAft>
                <a:spcPts val="0"/>
              </a:spcAft>
              <a:buClr>
                <a:srgbClr val="E76A28"/>
              </a:buClr>
              <a:buSzPts val="1400"/>
              <a:buFont typeface="Montserrat Light" panose="00000500000000000000"/>
              <a:buChar char="○"/>
              <a:defRPr>
                <a:solidFill>
                  <a:srgbClr val="999999"/>
                </a:solidFill>
                <a:latin typeface="Montserrat Light" panose="00000500000000000000"/>
                <a:ea typeface="Montserrat Light" panose="00000500000000000000"/>
                <a:cs typeface="Montserrat Light" panose="00000500000000000000"/>
                <a:sym typeface="Montserrat Light" panose="00000500000000000000"/>
              </a:defRPr>
            </a:lvl5pPr>
            <a:lvl6pPr marL="2743200" lvl="5" indent="-317500" rtl="0">
              <a:lnSpc>
                <a:spcPct val="100000"/>
              </a:lnSpc>
              <a:spcBef>
                <a:spcPts val="0"/>
              </a:spcBef>
              <a:spcAft>
                <a:spcPts val="0"/>
              </a:spcAft>
              <a:buClr>
                <a:srgbClr val="999999"/>
              </a:buClr>
              <a:buSzPts val="1400"/>
              <a:buFont typeface="Montserrat Light" panose="00000500000000000000"/>
              <a:buChar char="■"/>
              <a:defRPr>
                <a:solidFill>
                  <a:srgbClr val="999999"/>
                </a:solidFill>
                <a:latin typeface="Montserrat Light" panose="00000500000000000000"/>
                <a:ea typeface="Montserrat Light" panose="00000500000000000000"/>
                <a:cs typeface="Montserrat Light" panose="00000500000000000000"/>
                <a:sym typeface="Montserrat Light" panose="00000500000000000000"/>
              </a:defRPr>
            </a:lvl6pPr>
            <a:lvl7pPr marL="3200400" lvl="6" indent="-317500" rtl="0">
              <a:lnSpc>
                <a:spcPct val="100000"/>
              </a:lnSpc>
              <a:spcBef>
                <a:spcPts val="0"/>
              </a:spcBef>
              <a:spcAft>
                <a:spcPts val="0"/>
              </a:spcAft>
              <a:buClr>
                <a:srgbClr val="999999"/>
              </a:buClr>
              <a:buSzPts val="1400"/>
              <a:buFont typeface="Montserrat Light" panose="00000500000000000000"/>
              <a:buChar char="●"/>
              <a:defRPr>
                <a:solidFill>
                  <a:srgbClr val="999999"/>
                </a:solidFill>
                <a:latin typeface="Montserrat Light" panose="00000500000000000000"/>
                <a:ea typeface="Montserrat Light" panose="00000500000000000000"/>
                <a:cs typeface="Montserrat Light" panose="00000500000000000000"/>
                <a:sym typeface="Montserrat Light" panose="00000500000000000000"/>
              </a:defRPr>
            </a:lvl7pPr>
            <a:lvl8pPr marL="3657600" lvl="7" indent="-317500" rtl="0">
              <a:lnSpc>
                <a:spcPct val="100000"/>
              </a:lnSpc>
              <a:spcBef>
                <a:spcPts val="0"/>
              </a:spcBef>
              <a:spcAft>
                <a:spcPts val="0"/>
              </a:spcAft>
              <a:buClr>
                <a:srgbClr val="999999"/>
              </a:buClr>
              <a:buSzPts val="1400"/>
              <a:buFont typeface="Montserrat Light" panose="00000500000000000000"/>
              <a:buChar char="○"/>
              <a:defRPr>
                <a:solidFill>
                  <a:srgbClr val="999999"/>
                </a:solidFill>
                <a:latin typeface="Montserrat Light" panose="00000500000000000000"/>
                <a:ea typeface="Montserrat Light" panose="00000500000000000000"/>
                <a:cs typeface="Montserrat Light" panose="00000500000000000000"/>
                <a:sym typeface="Montserrat Light" panose="00000500000000000000"/>
              </a:defRPr>
            </a:lvl8pPr>
            <a:lvl9pPr marL="4114800" lvl="8" indent="-317500" rtl="0">
              <a:lnSpc>
                <a:spcPct val="100000"/>
              </a:lnSpc>
              <a:spcBef>
                <a:spcPts val="0"/>
              </a:spcBef>
              <a:spcAft>
                <a:spcPts val="0"/>
              </a:spcAft>
              <a:buClr>
                <a:srgbClr val="999999"/>
              </a:buClr>
              <a:buSzPts val="1400"/>
              <a:buFont typeface="Montserrat Light" panose="00000500000000000000"/>
              <a:buChar char="■"/>
              <a:defRPr>
                <a:solidFill>
                  <a:srgbClr val="999999"/>
                </a:solidFill>
                <a:latin typeface="Montserrat Light" panose="00000500000000000000"/>
                <a:ea typeface="Montserrat Light" panose="00000500000000000000"/>
                <a:cs typeface="Montserrat Light" panose="00000500000000000000"/>
                <a:sym typeface="Montserrat Light" panose="00000500000000000000"/>
              </a:defRPr>
            </a:lvl9pPr>
          </a:lstStyle>
          <a:p/>
        </p:txBody>
      </p:sp>
      <p:sp>
        <p:nvSpPr>
          <p:cNvPr id="8" name="Google Shape;8;p1"/>
          <p:cNvSpPr txBox="1">
            <a:spLocks noGrp="1"/>
          </p:cNvSpPr>
          <p:nvPr>
            <p:ph type="sldNum" idx="12"/>
          </p:nvPr>
        </p:nvSpPr>
        <p:spPr>
          <a:xfrm>
            <a:off x="8299934" y="459180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666666"/>
                </a:solidFill>
                <a:latin typeface="Montserrat Medium" panose="00000500000000000000"/>
                <a:ea typeface="Montserrat Medium" panose="00000500000000000000"/>
                <a:cs typeface="Montserrat Medium" panose="00000500000000000000"/>
                <a:sym typeface="Montserrat Medium" panose="00000500000000000000"/>
              </a:defRPr>
            </a:lvl1pPr>
            <a:lvl2pPr lvl="1" algn="r">
              <a:buNone/>
              <a:defRPr sz="1300">
                <a:solidFill>
                  <a:srgbClr val="666666"/>
                </a:solidFill>
                <a:latin typeface="Montserrat Medium" panose="00000500000000000000"/>
                <a:ea typeface="Montserrat Medium" panose="00000500000000000000"/>
                <a:cs typeface="Montserrat Medium" panose="00000500000000000000"/>
                <a:sym typeface="Montserrat Medium" panose="00000500000000000000"/>
              </a:defRPr>
            </a:lvl2pPr>
            <a:lvl3pPr lvl="2" algn="r">
              <a:buNone/>
              <a:defRPr sz="1300">
                <a:solidFill>
                  <a:srgbClr val="666666"/>
                </a:solidFill>
                <a:latin typeface="Montserrat Medium" panose="00000500000000000000"/>
                <a:ea typeface="Montserrat Medium" panose="00000500000000000000"/>
                <a:cs typeface="Montserrat Medium" panose="00000500000000000000"/>
                <a:sym typeface="Montserrat Medium" panose="00000500000000000000"/>
              </a:defRPr>
            </a:lvl3pPr>
            <a:lvl4pPr lvl="3" algn="r">
              <a:buNone/>
              <a:defRPr sz="1300">
                <a:solidFill>
                  <a:srgbClr val="666666"/>
                </a:solidFill>
                <a:latin typeface="Montserrat Medium" panose="00000500000000000000"/>
                <a:ea typeface="Montserrat Medium" panose="00000500000000000000"/>
                <a:cs typeface="Montserrat Medium" panose="00000500000000000000"/>
                <a:sym typeface="Montserrat Medium" panose="00000500000000000000"/>
              </a:defRPr>
            </a:lvl4pPr>
            <a:lvl5pPr lvl="4" algn="r">
              <a:buNone/>
              <a:defRPr sz="1300">
                <a:solidFill>
                  <a:srgbClr val="666666"/>
                </a:solidFill>
                <a:latin typeface="Montserrat Medium" panose="00000500000000000000"/>
                <a:ea typeface="Montserrat Medium" panose="00000500000000000000"/>
                <a:cs typeface="Montserrat Medium" panose="00000500000000000000"/>
                <a:sym typeface="Montserrat Medium" panose="00000500000000000000"/>
              </a:defRPr>
            </a:lvl5pPr>
            <a:lvl6pPr lvl="5" algn="r">
              <a:buNone/>
              <a:defRPr sz="1300">
                <a:solidFill>
                  <a:srgbClr val="666666"/>
                </a:solidFill>
                <a:latin typeface="Montserrat Medium" panose="00000500000000000000"/>
                <a:ea typeface="Montserrat Medium" panose="00000500000000000000"/>
                <a:cs typeface="Montserrat Medium" panose="00000500000000000000"/>
                <a:sym typeface="Montserrat Medium" panose="00000500000000000000"/>
              </a:defRPr>
            </a:lvl6pPr>
            <a:lvl7pPr lvl="6" algn="r">
              <a:buNone/>
              <a:defRPr sz="1300">
                <a:solidFill>
                  <a:srgbClr val="666666"/>
                </a:solidFill>
                <a:latin typeface="Montserrat Medium" panose="00000500000000000000"/>
                <a:ea typeface="Montserrat Medium" panose="00000500000000000000"/>
                <a:cs typeface="Montserrat Medium" panose="00000500000000000000"/>
                <a:sym typeface="Montserrat Medium" panose="00000500000000000000"/>
              </a:defRPr>
            </a:lvl7pPr>
            <a:lvl8pPr lvl="7" algn="r">
              <a:buNone/>
              <a:defRPr sz="1300">
                <a:solidFill>
                  <a:srgbClr val="666666"/>
                </a:solidFill>
                <a:latin typeface="Montserrat Medium" panose="00000500000000000000"/>
                <a:ea typeface="Montserrat Medium" panose="00000500000000000000"/>
                <a:cs typeface="Montserrat Medium" panose="00000500000000000000"/>
                <a:sym typeface="Montserrat Medium" panose="00000500000000000000"/>
              </a:defRPr>
            </a:lvl8pPr>
            <a:lvl9pPr lvl="8" algn="r">
              <a:buNone/>
              <a:defRPr sz="1300">
                <a:solidFill>
                  <a:srgbClr val="666666"/>
                </a:solidFill>
                <a:latin typeface="Montserrat Medium" panose="00000500000000000000"/>
                <a:ea typeface="Montserrat Medium" panose="00000500000000000000"/>
                <a:cs typeface="Montserrat Medium" panose="00000500000000000000"/>
                <a:sym typeface="Montserrat Medium" panose="00000500000000000000"/>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8"/>
          <p:cNvSpPr txBox="1">
            <a:spLocks noGrp="1"/>
          </p:cNvSpPr>
          <p:nvPr>
            <p:ph type="ctrTitle"/>
          </p:nvPr>
        </p:nvSpPr>
        <p:spPr>
          <a:xfrm>
            <a:off x="268224" y="195072"/>
            <a:ext cx="8071104" cy="475488"/>
          </a:xfrm>
          <a:prstGeom prst="rect">
            <a:avLst/>
          </a:prstGeom>
        </p:spPr>
        <p:txBody>
          <a:bodyPr spcFirstLastPara="1" wrap="square" lIns="91425" tIns="91425" rIns="91425" bIns="91425" anchor="ctr" anchorCtr="0">
            <a:noAutofit/>
          </a:bodyPr>
          <a:lstStyle/>
          <a:p>
            <a:r>
              <a:rPr lang="en-US" sz="1400" dirty="0">
                <a:solidFill>
                  <a:schemeClr val="tx1"/>
                </a:solidFill>
                <a:latin typeface="+mj-lt"/>
              </a:rPr>
              <a:t>Department of Computer Engineering &amp; Applications, </a:t>
            </a:r>
            <a:r>
              <a:rPr lang="en-US" sz="1400" b="1" dirty="0">
                <a:solidFill>
                  <a:schemeClr val="tx1"/>
                </a:solidFill>
                <a:latin typeface="+mj-lt"/>
              </a:rPr>
              <a:t>Institute of Engineering &amp; Technology</a:t>
            </a:r>
            <a:endParaRPr lang="en-US" sz="1400" dirty="0">
              <a:latin typeface="+mj-lt"/>
            </a:endParaRPr>
          </a:p>
        </p:txBody>
      </p:sp>
      <p:pic>
        <p:nvPicPr>
          <p:cNvPr id="4" name="Picture 3" descr="wlcm-logo"/>
          <p:cNvPicPr>
            <a:picLocks noChangeAspect="1"/>
          </p:cNvPicPr>
          <p:nvPr/>
        </p:nvPicPr>
        <p:blipFill>
          <a:blip r:embed="rId1"/>
          <a:stretch>
            <a:fillRect/>
          </a:stretch>
        </p:blipFill>
        <p:spPr>
          <a:xfrm>
            <a:off x="7422515" y="762127"/>
            <a:ext cx="1650365" cy="836295"/>
          </a:xfrm>
          <a:prstGeom prst="rect">
            <a:avLst/>
          </a:prstGeom>
        </p:spPr>
      </p:pic>
      <p:sp>
        <p:nvSpPr>
          <p:cNvPr id="3" name="TextBox 2"/>
          <p:cNvSpPr txBox="1"/>
          <p:nvPr/>
        </p:nvSpPr>
        <p:spPr>
          <a:xfrm>
            <a:off x="2804160" y="1180274"/>
            <a:ext cx="3818674" cy="2862322"/>
          </a:xfrm>
          <a:prstGeom prst="rect">
            <a:avLst/>
          </a:prstGeom>
          <a:noFill/>
        </p:spPr>
        <p:txBody>
          <a:bodyPr wrap="none" rtlCol="0">
            <a:spAutoFit/>
          </a:bodyPr>
          <a:lstStyle/>
          <a:p>
            <a:r>
              <a:rPr lang="en-US" sz="6000" u="sng" dirty="0">
                <a:latin typeface="+mj-lt"/>
                <a:ea typeface="MS PGothic" panose="020B0600070205080204" pitchFamily="34" charset="-128"/>
                <a:cs typeface="Orbitron" panose="02000000000000000000" charset="0"/>
              </a:rPr>
              <a:t> Welcome </a:t>
            </a:r>
            <a:br>
              <a:rPr lang="en-US" sz="6000" u="sng" dirty="0">
                <a:latin typeface="+mj-lt"/>
                <a:ea typeface="MS PGothic" panose="020B0600070205080204" pitchFamily="34" charset="-128"/>
                <a:cs typeface="Orbitron" panose="02000000000000000000" charset="0"/>
              </a:rPr>
            </a:br>
            <a:r>
              <a:rPr lang="en-US" sz="6000" u="sng" dirty="0">
                <a:latin typeface="+mj-lt"/>
                <a:ea typeface="MS PGothic" panose="020B0600070205080204" pitchFamily="34" charset="-128"/>
                <a:cs typeface="Orbitron" panose="02000000000000000000" charset="0"/>
              </a:rPr>
              <a:t>     To </a:t>
            </a:r>
            <a:br>
              <a:rPr lang="en-US" sz="6000" u="sng" dirty="0">
                <a:latin typeface="+mj-lt"/>
                <a:ea typeface="MS PGothic" panose="020B0600070205080204" pitchFamily="34" charset="-128"/>
                <a:cs typeface="Orbitron" panose="02000000000000000000" charset="0"/>
              </a:rPr>
            </a:br>
            <a:r>
              <a:rPr lang="en-US" sz="6000" u="sng" dirty="0">
                <a:latin typeface="+mj-lt"/>
                <a:ea typeface="MS PGothic" panose="020B0600070205080204" pitchFamily="34" charset="-128"/>
                <a:cs typeface="Orbitron" panose="02000000000000000000" charset="0"/>
              </a:rPr>
              <a:t>GLOOM </a:t>
            </a:r>
            <a:endParaRPr lang="en-US"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sz="4000" dirty="0">
                <a:solidFill>
                  <a:schemeClr val="tx1"/>
                </a:solidFill>
                <a:latin typeface="+mn-lt"/>
                <a:cs typeface="Bahnschrift Light Condensed" panose="020B0502040204020203" charset="0"/>
              </a:rPr>
              <a:t>Adobe Photoshop</a:t>
            </a:r>
            <a:br>
              <a:rPr lang="en-US" altLang="en-GB" sz="4000" dirty="0">
                <a:solidFill>
                  <a:schemeClr val="tx1"/>
                </a:solidFill>
                <a:latin typeface="+mn-lt"/>
                <a:cs typeface="Bahnschrift Light Condensed" panose="020B0502040204020203" charset="0"/>
              </a:rPr>
            </a:br>
            <a:endParaRPr lang="en-US" sz="4000" dirty="0"/>
          </a:p>
        </p:txBody>
      </p:sp>
      <p:sp>
        <p:nvSpPr>
          <p:cNvPr id="3" name="Text Placeholder 2"/>
          <p:cNvSpPr>
            <a:spLocks noGrp="1"/>
          </p:cNvSpPr>
          <p:nvPr>
            <p:ph type="body" idx="1"/>
          </p:nvPr>
        </p:nvSpPr>
        <p:spPr>
          <a:xfrm>
            <a:off x="1350010" y="1695450"/>
            <a:ext cx="7047230" cy="2616835"/>
          </a:xfrm>
        </p:spPr>
        <p:txBody>
          <a:bodyPr/>
          <a:lstStyle/>
          <a:p>
            <a:r>
              <a:rPr lang="en-US" sz="1800" i="0" dirty="0">
                <a:solidFill>
                  <a:schemeClr val="tx1"/>
                </a:solidFill>
                <a:effectLst/>
                <a:latin typeface="+mn-lt"/>
              </a:rPr>
              <a:t>Adobe Photoshop is a raster graphics editor developed and published by Adobe Inc. for Windows and macOS.</a:t>
            </a:r>
            <a:endParaRPr lang="en-US" sz="1800" i="0" dirty="0">
              <a:solidFill>
                <a:schemeClr val="tx1"/>
              </a:solidFill>
              <a:effectLst/>
              <a:latin typeface="+mn-lt"/>
            </a:endParaRPr>
          </a:p>
          <a:p>
            <a:endParaRPr lang="en-US" sz="1800" i="0" dirty="0">
              <a:solidFill>
                <a:schemeClr val="tx1"/>
              </a:solidFill>
              <a:effectLst/>
              <a:latin typeface="+mn-lt"/>
            </a:endParaRPr>
          </a:p>
          <a:p>
            <a:r>
              <a:rPr lang="en-US" sz="1800" i="0" dirty="0">
                <a:solidFill>
                  <a:schemeClr val="tx1"/>
                </a:solidFill>
                <a:effectLst/>
                <a:latin typeface="+mn-lt"/>
              </a:rPr>
              <a:t>It is a </a:t>
            </a:r>
            <a:r>
              <a:rPr lang="en-US" sz="1800" i="0" u="none" strike="noStrike" dirty="0">
                <a:solidFill>
                  <a:schemeClr val="tx1"/>
                </a:solidFill>
                <a:effectLst/>
                <a:latin typeface="+mn-lt"/>
              </a:rPr>
              <a:t>computer program </a:t>
            </a:r>
            <a:r>
              <a:rPr lang="en-US" sz="1800" i="0" dirty="0">
                <a:solidFill>
                  <a:schemeClr val="tx1"/>
                </a:solidFill>
                <a:effectLst/>
                <a:latin typeface="+mn-lt"/>
              </a:rPr>
              <a:t>that </a:t>
            </a:r>
            <a:r>
              <a:rPr lang="en-US" sz="1800" i="0" u="sng" dirty="0">
                <a:solidFill>
                  <a:schemeClr val="tx1"/>
                </a:solidFill>
                <a:effectLst/>
                <a:latin typeface="+mn-lt"/>
              </a:rPr>
              <a:t>allows</a:t>
            </a:r>
            <a:r>
              <a:rPr lang="en-US" sz="1800" i="0" dirty="0">
                <a:solidFill>
                  <a:schemeClr val="tx1"/>
                </a:solidFill>
                <a:effectLst/>
                <a:latin typeface="+mn-lt"/>
              </a:rPr>
              <a:t> you to make </a:t>
            </a:r>
            <a:r>
              <a:rPr lang="en-US" sz="1800" i="0" u="none" strike="noStrike" dirty="0">
                <a:solidFill>
                  <a:schemeClr val="tx1"/>
                </a:solidFill>
                <a:effectLst/>
                <a:latin typeface="+mn-lt"/>
              </a:rPr>
              <a:t>changes</a:t>
            </a:r>
            <a:r>
              <a:rPr lang="en-US" sz="1800" i="0" dirty="0">
                <a:solidFill>
                  <a:schemeClr val="tx1"/>
                </a:solidFill>
                <a:effectLst/>
                <a:latin typeface="+mn-lt"/>
              </a:rPr>
              <a:t> to </a:t>
            </a:r>
            <a:r>
              <a:rPr lang="en-US" sz="1800" i="0" u="none" strike="noStrike" dirty="0">
                <a:solidFill>
                  <a:schemeClr val="tx1"/>
                </a:solidFill>
                <a:effectLst/>
                <a:latin typeface="+mn-lt"/>
              </a:rPr>
              <a:t>image or to create image. </a:t>
            </a:r>
            <a:endParaRPr lang="en-US" sz="1800" i="0" u="none" strike="noStrike" dirty="0">
              <a:solidFill>
                <a:schemeClr val="tx1"/>
              </a:solidFill>
              <a:effectLst/>
              <a:latin typeface="+mn-lt"/>
            </a:endParaRPr>
          </a:p>
          <a:p>
            <a:endParaRPr lang="en-US" sz="1800" dirty="0">
              <a:solidFill>
                <a:schemeClr val="tx1"/>
              </a:solidFill>
              <a:latin typeface="+mn-lt"/>
            </a:endParaRPr>
          </a:p>
          <a:p>
            <a:r>
              <a:rPr lang="en-US" sz="1800" dirty="0">
                <a:solidFill>
                  <a:schemeClr val="tx1"/>
                </a:solidFill>
                <a:latin typeface="+mn-lt"/>
              </a:rPr>
              <a:t>From photo editing and compositing to digital painting, animation and graphic design — you can do it all in Photoshop.</a:t>
            </a:r>
            <a:endParaRPr lang="en-US" sz="1800" dirty="0">
              <a:solidFill>
                <a:schemeClr val="tx1"/>
              </a:solidFill>
              <a:latin typeface="+mn-lt"/>
            </a:endParaRPr>
          </a:p>
          <a:p>
            <a:pPr marL="139700" indent="0">
              <a:buNone/>
            </a:pPr>
            <a:endParaRPr lang="en-US" sz="1800" dirty="0">
              <a:solidFill>
                <a:schemeClr val="tx1"/>
              </a:solidFill>
              <a:latin typeface="+mn-l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sz="4000" dirty="0">
                <a:solidFill>
                  <a:schemeClr val="tx1"/>
                </a:solidFill>
                <a:latin typeface="+mn-lt"/>
                <a:cs typeface="Bahnschrift Light Condensed" panose="020B0502040204020203" charset="0"/>
              </a:rPr>
              <a:t>Microsoft visual studio</a:t>
            </a:r>
            <a:br>
              <a:rPr lang="en-US" altLang="en-GB" sz="4000" dirty="0">
                <a:solidFill>
                  <a:schemeClr val="tx1"/>
                </a:solidFill>
                <a:latin typeface="+mn-lt"/>
                <a:cs typeface="Bahnschrift Light Condensed" panose="020B0502040204020203" charset="0"/>
              </a:rPr>
            </a:br>
            <a:endParaRPr lang="en-US" sz="4000" dirty="0"/>
          </a:p>
        </p:txBody>
      </p:sp>
      <p:sp>
        <p:nvSpPr>
          <p:cNvPr id="3" name="Text Placeholder 2"/>
          <p:cNvSpPr>
            <a:spLocks noGrp="1"/>
          </p:cNvSpPr>
          <p:nvPr>
            <p:ph type="body" idx="1"/>
          </p:nvPr>
        </p:nvSpPr>
        <p:spPr/>
        <p:txBody>
          <a:bodyPr/>
          <a:lstStyle/>
          <a:p>
            <a:pPr marL="139700" indent="0">
              <a:buNone/>
            </a:pPr>
            <a:r>
              <a:rPr lang="en-US" altLang="en-GB" sz="1800" dirty="0">
                <a:solidFill>
                  <a:schemeClr val="tx1"/>
                </a:solidFill>
                <a:latin typeface="+mn-lt"/>
                <a:cs typeface="Bahnschrift Light Condensed" panose="020B0502040204020203" charset="0"/>
              </a:rPr>
              <a:t>Microsoft visual studio</a:t>
            </a:r>
            <a:r>
              <a:rPr lang="en-US" sz="1800" b="1" dirty="0">
                <a:solidFill>
                  <a:srgbClr val="202124"/>
                </a:solidFill>
                <a:latin typeface="Arial" panose="020B0604020202020204" pitchFamily="34" charset="0"/>
              </a:rPr>
              <a:t> </a:t>
            </a:r>
            <a:r>
              <a:rPr lang="en-US" sz="1800" b="0" i="0" dirty="0">
                <a:solidFill>
                  <a:srgbClr val="202124"/>
                </a:solidFill>
                <a:effectLst/>
                <a:latin typeface="Arial" panose="020B0604020202020204" pitchFamily="34" charset="0"/>
              </a:rPr>
              <a:t>is an integrated development environment (IDE) from </a:t>
            </a:r>
            <a:r>
              <a:rPr lang="en-US" sz="1800" dirty="0">
                <a:solidFill>
                  <a:srgbClr val="202124"/>
                </a:solidFill>
                <a:latin typeface="Arial" panose="020B0604020202020204" pitchFamily="34" charset="0"/>
              </a:rPr>
              <a:t>M</a:t>
            </a:r>
            <a:r>
              <a:rPr lang="en-US" sz="1800" b="0" i="0" dirty="0">
                <a:solidFill>
                  <a:srgbClr val="202124"/>
                </a:solidFill>
                <a:effectLst/>
                <a:latin typeface="Arial" panose="020B0604020202020204" pitchFamily="34" charset="0"/>
              </a:rPr>
              <a:t>icrosoft. It is used to develop computer programs, as well as websites, web apps, web services and mobile apps.</a:t>
            </a:r>
            <a:endParaRPr lang="en-US" sz="18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pic>
        <p:nvPicPr>
          <p:cNvPr id="6" name="Picture 5" descr="Background pattern&#10;&#10;Description automatically generated"/>
          <p:cNvPicPr>
            <a:picLocks noChangeAspect="1"/>
          </p:cNvPicPr>
          <p:nvPr/>
        </p:nvPicPr>
        <p:blipFill>
          <a:blip r:embed="rId1"/>
          <a:stretch>
            <a:fillRect/>
          </a:stretch>
        </p:blipFill>
        <p:spPr>
          <a:xfrm>
            <a:off x="0" y="0"/>
            <a:ext cx="9144000" cy="514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pic>
        <p:nvPicPr>
          <p:cNvPr id="6" name="Picture 5"/>
          <p:cNvPicPr>
            <a:picLocks noChangeAspect="1"/>
          </p:cNvPicPr>
          <p:nvPr/>
        </p:nvPicPr>
        <p:blipFill>
          <a:blip r:embed="rId1"/>
          <a:stretch>
            <a:fillRect/>
          </a:stretch>
        </p:blipFill>
        <p:spPr>
          <a:xfrm>
            <a:off x="0" y="0"/>
            <a:ext cx="9144000"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pic>
        <p:nvPicPr>
          <p:cNvPr id="6" name="Picture 5"/>
          <p:cNvPicPr>
            <a:picLocks noChangeAspect="1"/>
          </p:cNvPicPr>
          <p:nvPr/>
        </p:nvPicPr>
        <p:blipFill>
          <a:blip r:embed="rId1"/>
          <a:stretch>
            <a:fillRect/>
          </a:stretch>
        </p:blipFill>
        <p:spPr>
          <a:xfrm>
            <a:off x="0" y="0"/>
            <a:ext cx="9144000" cy="514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pic>
        <p:nvPicPr>
          <p:cNvPr id="6" name="Picture 5" descr="A screenshot of a video game&#10;&#10;Description automatically generated"/>
          <p:cNvPicPr>
            <a:picLocks noChangeAspect="1"/>
          </p:cNvPicPr>
          <p:nvPr/>
        </p:nvPicPr>
        <p:blipFill>
          <a:blip r:embed="rId1"/>
          <a:stretch>
            <a:fillRect/>
          </a:stretch>
        </p:blipFill>
        <p:spPr>
          <a:xfrm>
            <a:off x="0" y="0"/>
            <a:ext cx="9144000"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pic>
        <p:nvPicPr>
          <p:cNvPr id="6" name="Picture 5" descr="A screenshot of a video game&#10;&#10;Description automatically generated"/>
          <p:cNvPicPr>
            <a:picLocks noChangeAspect="1"/>
          </p:cNvPicPr>
          <p:nvPr/>
        </p:nvPicPr>
        <p:blipFill>
          <a:blip r:embed="rId1"/>
          <a:stretch>
            <a:fillRect/>
          </a:stretch>
        </p:blipFill>
        <p:spPr>
          <a:xfrm>
            <a:off x="0" y="0"/>
            <a:ext cx="9144000"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pic>
        <p:nvPicPr>
          <p:cNvPr id="6" name="Picture 5" descr="A picture containing background pattern&#10;&#10;Description automatically generated"/>
          <p:cNvPicPr>
            <a:picLocks noChangeAspect="1"/>
          </p:cNvPicPr>
          <p:nvPr/>
        </p:nvPicPr>
        <p:blipFill>
          <a:blip r:embed="rId1"/>
          <a:stretch>
            <a:fillRect/>
          </a:stretch>
        </p:blipFill>
        <p:spPr>
          <a:xfrm>
            <a:off x="0" y="0"/>
            <a:ext cx="9144000" cy="514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pic>
        <p:nvPicPr>
          <p:cNvPr id="6" name="Picture 5" descr="Map&#10;&#10;Description automatically generated"/>
          <p:cNvPicPr>
            <a:picLocks noChangeAspect="1"/>
          </p:cNvPicPr>
          <p:nvPr/>
        </p:nvPicPr>
        <p:blipFill>
          <a:blip r:embed="rId1"/>
          <a:stretch>
            <a:fillRect/>
          </a:stretch>
        </p:blipFill>
        <p:spPr>
          <a:xfrm>
            <a:off x="0" y="0"/>
            <a:ext cx="91440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pic>
        <p:nvPicPr>
          <p:cNvPr id="6" name="Picture 5" descr="Shape, square&#10;&#10;Description automatically generated"/>
          <p:cNvPicPr>
            <a:picLocks noChangeAspect="1"/>
          </p:cNvPicPr>
          <p:nvPr/>
        </p:nvPicPr>
        <p:blipFill>
          <a:blip r:embed="rId1"/>
          <a:stretch>
            <a:fillRect/>
          </a:stretch>
        </p:blipFill>
        <p:spPr>
          <a:xfrm>
            <a:off x="0" y="0"/>
            <a:ext cx="9144000"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634" y="938022"/>
            <a:ext cx="7047300" cy="1633728"/>
          </a:xfrm>
        </p:spPr>
        <p:txBody>
          <a:bodyPr/>
          <a:lstStyle/>
          <a:p>
            <a:r>
              <a:rPr lang="en-US" altLang="en-GB" sz="4000" dirty="0">
                <a:latin typeface="+mj-lt"/>
              </a:rPr>
              <a:t>Industrial </a:t>
            </a:r>
            <a:r>
              <a:rPr lang="en-US" altLang="en-GB" sz="4000" dirty="0">
                <a:latin typeface="+mj-lt"/>
                <a:cs typeface="AngsanaUPC" panose="02020603050405020304" pitchFamily="18" charset="-34"/>
              </a:rPr>
              <a:t>Training</a:t>
            </a:r>
            <a:r>
              <a:rPr lang="en-US" altLang="en-GB" sz="4000" dirty="0">
                <a:latin typeface="+mj-lt"/>
              </a:rPr>
              <a:t> project</a:t>
            </a:r>
            <a:br>
              <a:rPr lang="en-US" altLang="en-GB" sz="4000" dirty="0">
                <a:latin typeface="+mj-lt"/>
              </a:rPr>
            </a:br>
            <a:r>
              <a:rPr lang="en-US" altLang="en-GB" sz="4000" dirty="0">
                <a:latin typeface="+mj-lt"/>
              </a:rPr>
              <a:t>                (</a:t>
            </a:r>
            <a:r>
              <a:rPr lang="en-US" altLang="en-GB" sz="4000" dirty="0">
                <a:latin typeface="Muli"/>
              </a:rPr>
              <a:t>2020-21</a:t>
            </a:r>
            <a:r>
              <a:rPr lang="en-US" altLang="en-GB" sz="4000" dirty="0">
                <a:latin typeface="+mj-lt"/>
              </a:rPr>
              <a:t>)</a:t>
            </a:r>
            <a:r>
              <a:rPr lang="en-US" sz="4000" u="sng" dirty="0">
                <a:solidFill>
                  <a:schemeClr val="accent2"/>
                </a:solidFill>
                <a:latin typeface="+mj-lt"/>
                <a:ea typeface="MS PGothic" panose="020B0600070205080204" pitchFamily="34" charset="-128"/>
                <a:cs typeface="Orbitron" panose="02000000000000000000" charset="0"/>
              </a:rPr>
              <a:t> </a:t>
            </a:r>
            <a:br>
              <a:rPr lang="en-US" sz="4000" dirty="0">
                <a:solidFill>
                  <a:schemeClr val="accent2"/>
                </a:solidFill>
                <a:latin typeface="+mj-lt"/>
                <a:cs typeface="Biome" panose="020B0503030204020804" pitchFamily="34" charset="0"/>
              </a:rPr>
            </a:br>
            <a:endParaRPr lang="en-US" sz="4000" dirty="0"/>
          </a:p>
        </p:txBody>
      </p:sp>
      <p:sp>
        <p:nvSpPr>
          <p:cNvPr id="3" name="Text Placeholder 2"/>
          <p:cNvSpPr>
            <a:spLocks noGrp="1"/>
          </p:cNvSpPr>
          <p:nvPr>
            <p:ph type="body" idx="1"/>
          </p:nvPr>
        </p:nvSpPr>
        <p:spPr>
          <a:xfrm>
            <a:off x="2715260" y="2804795"/>
            <a:ext cx="7047230" cy="2546350"/>
          </a:xfrm>
        </p:spPr>
        <p:txBody>
          <a:bodyPr/>
          <a:lstStyle/>
          <a:p>
            <a:pPr marL="139700" indent="0">
              <a:buNone/>
            </a:pPr>
            <a:r>
              <a:rPr lang="en-US" sz="6000" u="sng" dirty="0">
                <a:solidFill>
                  <a:schemeClr val="accent2"/>
                </a:solidFill>
                <a:latin typeface="+mj-lt"/>
                <a:ea typeface="MS PGothic" panose="020B0600070205080204" pitchFamily="34" charset="-128"/>
                <a:cs typeface="Orbitron" panose="02000000000000000000" charset="0"/>
              </a:rPr>
              <a:t>GLOOM</a:t>
            </a:r>
            <a:endParaRPr lang="en-US" sz="60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pic>
        <p:nvPicPr>
          <p:cNvPr id="6" name="Picture 5" descr="A screenshot of a video game&#10;&#10;Description automatically generated"/>
          <p:cNvPicPr>
            <a:picLocks noChangeAspect="1"/>
          </p:cNvPicPr>
          <p:nvPr/>
        </p:nvPicPr>
        <p:blipFill>
          <a:blip r:embed="rId1"/>
          <a:stretch>
            <a:fillRect/>
          </a:stretch>
        </p:blipFill>
        <p:spPr>
          <a:xfrm>
            <a:off x="0" y="0"/>
            <a:ext cx="9144000" cy="5143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sz="4000" dirty="0">
                <a:latin typeface="+mj-lt"/>
              </a:rPr>
              <a:t>Conclusion</a:t>
            </a:r>
            <a:endParaRPr lang="en-US" sz="4000" dirty="0"/>
          </a:p>
        </p:txBody>
      </p:sp>
      <p:sp>
        <p:nvSpPr>
          <p:cNvPr id="3" name="Text Placeholder 2"/>
          <p:cNvSpPr>
            <a:spLocks noGrp="1"/>
          </p:cNvSpPr>
          <p:nvPr>
            <p:ph type="body" idx="1"/>
          </p:nvPr>
        </p:nvSpPr>
        <p:spPr/>
        <p:txBody>
          <a:bodyPr/>
          <a:lstStyle/>
          <a:p>
            <a:r>
              <a:rPr lang="en-US" sz="1800" dirty="0">
                <a:solidFill>
                  <a:schemeClr val="tx1"/>
                </a:solidFill>
                <a:latin typeface="+mn-lt"/>
                <a:cs typeface="Bahnschrift Light Condensed" panose="020B0502040204020203" charset="0"/>
              </a:rPr>
              <a:t>From proper analysis and constraints, it can be concluded that this game project is efficient to run on every operating system. Also, the</a:t>
            </a:r>
            <a:r>
              <a:rPr lang="en-US" sz="1800" dirty="0">
                <a:latin typeface="+mn-lt"/>
                <a:cs typeface="Bahnschrift Light Condensed" panose="020B0502040204020203" charset="0"/>
                <a:sym typeface="+mn-ea"/>
              </a:rPr>
              <a:t> </a:t>
            </a:r>
            <a:r>
              <a:rPr lang="en-US" sz="1800" dirty="0">
                <a:solidFill>
                  <a:schemeClr val="tx1"/>
                </a:solidFill>
                <a:latin typeface="+mn-lt"/>
                <a:cs typeface="Bahnschrift Light Condensed" panose="020B0502040204020203" charset="0"/>
              </a:rPr>
              <a:t>game “</a:t>
            </a:r>
            <a:r>
              <a:rPr lang="en-US" sz="1800" dirty="0">
                <a:solidFill>
                  <a:schemeClr val="tx1"/>
                </a:solidFill>
                <a:latin typeface="+mn-lt"/>
                <a:cs typeface="Bahnschrift Light Condensed" panose="020B0502040204020203" charset="0"/>
                <a:sym typeface="+mn-ea"/>
              </a:rPr>
              <a:t>Gloom” </a:t>
            </a:r>
            <a:r>
              <a:rPr lang="en-US" sz="1800" dirty="0">
                <a:solidFill>
                  <a:schemeClr val="tx1"/>
                </a:solidFill>
                <a:latin typeface="+mn-lt"/>
                <a:cs typeface="Bahnschrift Light Condensed" panose="020B0502040204020203" charset="0"/>
              </a:rPr>
              <a:t>is user friendly and can be a relaxing game to play. And this marks a great step towards start of the learning of game development.</a:t>
            </a:r>
            <a:endParaRPr lang="en-US" sz="1800" dirty="0">
              <a:solidFill>
                <a:schemeClr val="tx1"/>
              </a:solidFill>
              <a:latin typeface="+mn-lt"/>
              <a:cs typeface="Bahnschrift Light Condensed" panose="020B0502040204020203" charset="0"/>
            </a:endParaRPr>
          </a:p>
          <a:p>
            <a:endParaRPr lang="en-US" sz="18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6984" y="1314450"/>
            <a:ext cx="7047300" cy="3264000"/>
          </a:xfrm>
        </p:spPr>
        <p:txBody>
          <a:bodyPr/>
          <a:lstStyle/>
          <a:p>
            <a:r>
              <a:rPr lang="en-US" sz="7200" dirty="0">
                <a:solidFill>
                  <a:schemeClr val="tx1"/>
                </a:solidFill>
                <a:latin typeface="+mj-lt"/>
                <a:cs typeface="Bungee Inline" charset="0"/>
              </a:rPr>
              <a:t>      Thank</a:t>
            </a:r>
            <a:br>
              <a:rPr lang="en-US" sz="7200" dirty="0">
                <a:solidFill>
                  <a:schemeClr val="tx1"/>
                </a:solidFill>
                <a:latin typeface="+mj-lt"/>
                <a:cs typeface="Bungee Inline" charset="0"/>
              </a:rPr>
            </a:br>
            <a:r>
              <a:rPr lang="en-US" sz="7200" dirty="0">
                <a:solidFill>
                  <a:schemeClr val="tx1"/>
                </a:solidFill>
                <a:latin typeface="+mj-lt"/>
                <a:cs typeface="Bungee Inline" charset="0"/>
              </a:rPr>
              <a:t>        you</a:t>
            </a:r>
            <a:br>
              <a:rPr lang="en-US" sz="7200" dirty="0">
                <a:solidFill>
                  <a:schemeClr val="tx1"/>
                </a:solidFill>
                <a:latin typeface="+mj-lt"/>
                <a:cs typeface="Bungee Inline" charset="0"/>
              </a:rPr>
            </a:br>
            <a:br>
              <a:rPr lang="en-US" sz="7200" dirty="0">
                <a:solidFill>
                  <a:schemeClr val="tx1"/>
                </a:solidFill>
              </a:rPr>
            </a:br>
            <a:endParaRPr lang="en-US" sz="7200" dirty="0">
              <a:solidFill>
                <a:schemeClr val="tx1"/>
              </a:solidFill>
            </a:endParaRPr>
          </a:p>
        </p:txBody>
      </p:sp>
      <p:sp>
        <p:nvSpPr>
          <p:cNvPr id="3" name="Text Placeholder 2"/>
          <p:cNvSpPr>
            <a:spLocks noGrp="1"/>
          </p:cNvSpPr>
          <p:nvPr>
            <p:ph type="body" idx="1"/>
          </p:nvPr>
        </p:nvSpPr>
        <p:spPr/>
        <p:txBody>
          <a:bodyPr/>
          <a:lstStyle/>
          <a:p>
            <a:endParaRPr lang="en-US"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sz="4000" b="1" u="sng" dirty="0">
                <a:latin typeface="+mj-lt"/>
              </a:rPr>
              <a:t>Contents</a:t>
            </a:r>
            <a:endParaRPr lang="en-US" sz="4000" dirty="0"/>
          </a:p>
        </p:txBody>
      </p:sp>
      <p:sp>
        <p:nvSpPr>
          <p:cNvPr id="3" name="Text Placeholder 2"/>
          <p:cNvSpPr>
            <a:spLocks noGrp="1"/>
          </p:cNvSpPr>
          <p:nvPr>
            <p:ph type="body" idx="1"/>
          </p:nvPr>
        </p:nvSpPr>
        <p:spPr/>
        <p:txBody>
          <a:bodyPr/>
          <a:lstStyle/>
          <a:p>
            <a:pPr>
              <a:buBlip>
                <a:blip r:embed="rId1"/>
              </a:buBlip>
            </a:pPr>
            <a:r>
              <a:rPr lang="en-US" sz="1800" dirty="0">
                <a:solidFill>
                  <a:schemeClr val="tx1"/>
                </a:solidFill>
                <a:latin typeface="+mn-lt"/>
                <a:cs typeface="Bahnschrift Condensed" panose="020B0502040204020203" charset="0"/>
              </a:rPr>
              <a:t>Abstract</a:t>
            </a:r>
            <a:endParaRPr lang="en-US" sz="1800" dirty="0">
              <a:solidFill>
                <a:schemeClr val="tx1"/>
              </a:solidFill>
              <a:latin typeface="+mn-lt"/>
              <a:cs typeface="Bahnschrift Condensed" panose="020B0502040204020203" charset="0"/>
            </a:endParaRPr>
          </a:p>
          <a:p>
            <a:pPr>
              <a:buBlip>
                <a:blip r:embed="rId1"/>
              </a:buBlip>
            </a:pPr>
            <a:r>
              <a:rPr lang="en-US" sz="1800" dirty="0">
                <a:solidFill>
                  <a:schemeClr val="tx1"/>
                </a:solidFill>
                <a:latin typeface="+mn-lt"/>
                <a:cs typeface="Bahnschrift Condensed" panose="020B0502040204020203" charset="0"/>
              </a:rPr>
              <a:t>Introduction</a:t>
            </a:r>
            <a:endParaRPr lang="en-US" sz="1800" dirty="0">
              <a:solidFill>
                <a:schemeClr val="tx1"/>
              </a:solidFill>
              <a:latin typeface="+mn-lt"/>
              <a:cs typeface="Bahnschrift Condensed" panose="020B0502040204020203" charset="0"/>
            </a:endParaRPr>
          </a:p>
          <a:p>
            <a:pPr>
              <a:buBlip>
                <a:blip r:embed="rId1"/>
              </a:buBlip>
            </a:pPr>
            <a:r>
              <a:rPr lang="en-US" sz="1800" dirty="0">
                <a:solidFill>
                  <a:schemeClr val="tx1"/>
                </a:solidFill>
                <a:latin typeface="+mn-lt"/>
                <a:cs typeface="Bahnschrift Condensed" panose="020B0502040204020203" charset="0"/>
              </a:rPr>
              <a:t>Objective</a:t>
            </a:r>
            <a:endParaRPr lang="en-US" sz="1800" dirty="0">
              <a:solidFill>
                <a:schemeClr val="tx1"/>
              </a:solidFill>
              <a:latin typeface="+mn-lt"/>
              <a:cs typeface="Bahnschrift Condensed" panose="020B0502040204020203" charset="0"/>
            </a:endParaRPr>
          </a:p>
          <a:p>
            <a:pPr>
              <a:buBlip>
                <a:blip r:embed="rId1"/>
              </a:buBlip>
            </a:pPr>
            <a:r>
              <a:rPr lang="en-US" sz="1800" dirty="0">
                <a:solidFill>
                  <a:schemeClr val="tx1"/>
                </a:solidFill>
                <a:latin typeface="+mn-lt"/>
                <a:cs typeface="Bahnschrift Condensed" panose="020B0502040204020203" charset="0"/>
              </a:rPr>
              <a:t>Motivation</a:t>
            </a:r>
            <a:endParaRPr lang="en-US" sz="1800" dirty="0">
              <a:solidFill>
                <a:schemeClr val="tx1"/>
              </a:solidFill>
              <a:latin typeface="+mn-lt"/>
              <a:cs typeface="Bahnschrift Condensed" panose="020B0502040204020203" charset="0"/>
            </a:endParaRPr>
          </a:p>
          <a:p>
            <a:pPr>
              <a:buBlip>
                <a:blip r:embed="rId1"/>
              </a:buBlip>
            </a:pPr>
            <a:r>
              <a:rPr lang="en-US" sz="1800" dirty="0">
                <a:solidFill>
                  <a:schemeClr val="tx1"/>
                </a:solidFill>
                <a:latin typeface="+mn-lt"/>
                <a:cs typeface="Bahnschrift Condensed" panose="020B0502040204020203" charset="0"/>
              </a:rPr>
              <a:t>Technologies Used</a:t>
            </a:r>
            <a:endParaRPr lang="en-US" sz="1800" dirty="0">
              <a:solidFill>
                <a:schemeClr val="tx1"/>
              </a:solidFill>
              <a:latin typeface="+mn-lt"/>
              <a:cs typeface="Bahnschrift Condensed" panose="020B0502040204020203" charset="0"/>
            </a:endParaRPr>
          </a:p>
          <a:p>
            <a:pPr>
              <a:buBlip>
                <a:blip r:embed="rId1"/>
              </a:buBlip>
            </a:pPr>
            <a:r>
              <a:rPr lang="en-US" sz="1800" dirty="0">
                <a:solidFill>
                  <a:schemeClr val="tx1"/>
                </a:solidFill>
                <a:latin typeface="+mn-lt"/>
                <a:cs typeface="Bahnschrift Condensed" panose="020B0502040204020203" charset="0"/>
              </a:rPr>
              <a:t>Implementation and user interface</a:t>
            </a:r>
            <a:endParaRPr lang="en-US" sz="1800" dirty="0">
              <a:solidFill>
                <a:schemeClr val="tx1"/>
              </a:solidFill>
              <a:latin typeface="+mn-lt"/>
              <a:cs typeface="Bahnschrift Condensed" panose="020B0502040204020203" charset="0"/>
            </a:endParaRPr>
          </a:p>
          <a:p>
            <a:pPr>
              <a:buBlip>
                <a:blip r:embed="rId1"/>
              </a:buBlip>
            </a:pPr>
            <a:r>
              <a:rPr lang="en-US" sz="1800" dirty="0">
                <a:solidFill>
                  <a:schemeClr val="tx1"/>
                </a:solidFill>
                <a:latin typeface="+mn-lt"/>
                <a:cs typeface="Bahnschrift Condensed" panose="020B0502040204020203" charset="0"/>
              </a:rPr>
              <a:t>Conclusion</a:t>
            </a:r>
            <a:endParaRPr lang="en-US" sz="1800" dirty="0">
              <a:solidFill>
                <a:schemeClr val="tx1"/>
              </a:solidFill>
              <a:latin typeface="+mn-lt"/>
              <a:cs typeface="Bahnschrift Condensed" panose="020B0502040204020203" charset="0"/>
            </a:endParaRPr>
          </a:p>
          <a:p>
            <a:endParaRPr lang="en-US" sz="1800"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sz="4000" b="1" u="sng" dirty="0">
                <a:latin typeface="+mj-lt"/>
              </a:rPr>
              <a:t>Abstract</a:t>
            </a:r>
            <a:endParaRPr lang="en-US" sz="4000" dirty="0"/>
          </a:p>
        </p:txBody>
      </p:sp>
      <p:sp>
        <p:nvSpPr>
          <p:cNvPr id="3" name="Text Placeholder 2"/>
          <p:cNvSpPr>
            <a:spLocks noGrp="1"/>
          </p:cNvSpPr>
          <p:nvPr>
            <p:ph type="body" idx="1"/>
          </p:nvPr>
        </p:nvSpPr>
        <p:spPr/>
        <p:txBody>
          <a:bodyPr/>
          <a:lstStyle/>
          <a:p>
            <a:r>
              <a:rPr lang="en-GB" sz="1800" dirty="0">
                <a:solidFill>
                  <a:schemeClr val="tx1"/>
                </a:solidFill>
                <a:latin typeface="+mn-lt"/>
                <a:cs typeface="Bahnschrift Light Condensed" panose="020B0502040204020203" charset="0"/>
              </a:rPr>
              <a:t>The project is aimed to learn basics of game development with Unity. Through hands on, practical experience, we go through concepts like creating a game loop, image display and transformation, event handling, and writing game logic. We then apply the concepts to create our first game with Unity. This project is aimed  to get started with game development using unity. </a:t>
            </a:r>
            <a:endParaRPr lang="en-GB" sz="1800" dirty="0">
              <a:solidFill>
                <a:schemeClr val="tx1"/>
              </a:solidFill>
              <a:latin typeface="+mn-lt"/>
              <a:cs typeface="Bahnschrift Light Condensed" panose="020B0502040204020203" charset="0"/>
            </a:endParaRPr>
          </a:p>
          <a:p>
            <a:endParaRPr lang="en-US" sz="1800"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sz="4000" b="1" u="sng" dirty="0">
                <a:latin typeface="+mj-lt"/>
              </a:rPr>
              <a:t>Introduction</a:t>
            </a:r>
            <a:endParaRPr lang="en-US" sz="4000" dirty="0"/>
          </a:p>
        </p:txBody>
      </p:sp>
      <p:sp>
        <p:nvSpPr>
          <p:cNvPr id="3" name="Text Placeholder 2"/>
          <p:cNvSpPr>
            <a:spLocks noGrp="1"/>
          </p:cNvSpPr>
          <p:nvPr>
            <p:ph type="body" idx="1"/>
          </p:nvPr>
        </p:nvSpPr>
        <p:spPr/>
        <p:txBody>
          <a:bodyPr/>
          <a:lstStyle/>
          <a:p>
            <a:pPr marL="139700" indent="0">
              <a:buNone/>
            </a:pPr>
            <a:r>
              <a:rPr lang="en-US" sz="1800" dirty="0">
                <a:solidFill>
                  <a:schemeClr val="tx1"/>
                </a:solidFill>
                <a:latin typeface="+mn-lt"/>
                <a:cs typeface="Bahnschrift Light Condensed" panose="020B0502040204020203" charset="0"/>
                <a:sym typeface="+mn-ea"/>
              </a:rPr>
              <a:t>The video games industry has been booming with unprecedented growth in revenue for the past 5 years or so. And hence, the demand for new and unique games is high. So to make my first steps in gaming programming, Gloom is made.</a:t>
            </a:r>
            <a:endParaRPr lang="en-US" sz="1800" dirty="0">
              <a:solidFill>
                <a:schemeClr val="tx1"/>
              </a:solidFill>
              <a:latin typeface="+mn-lt"/>
              <a:cs typeface="Bahnschrift Light Condensed" panose="020B0502040204020203" charset="0"/>
              <a:sym typeface="+mn-ea"/>
            </a:endParaRPr>
          </a:p>
          <a:p>
            <a:pPr marL="139700" indent="0">
              <a:buNone/>
            </a:pPr>
            <a:r>
              <a:rPr lang="en-US" sz="1800" dirty="0">
                <a:solidFill>
                  <a:schemeClr val="tx1"/>
                </a:solidFill>
                <a:latin typeface="+mn-lt"/>
                <a:cs typeface="Bahnschrift Light Condensed" panose="020B0502040204020203" charset="0"/>
                <a:sym typeface="+mn-ea"/>
              </a:rPr>
              <a:t>Unity is used to built this fun game to make initial steps to learn game development with unity.</a:t>
            </a:r>
            <a:endParaRPr lang="en-US" sz="1800" dirty="0">
              <a:solidFill>
                <a:schemeClr val="tx1"/>
              </a:solidFill>
              <a:latin typeface="+mn-lt"/>
              <a:cs typeface="Bahnschrift Light Condensed" panose="020B0502040204020203" charset="0"/>
            </a:endParaRPr>
          </a:p>
          <a:p>
            <a:pPr marL="139700" indent="0">
              <a:buNone/>
            </a:pPr>
            <a:r>
              <a:rPr lang="en-US" sz="1800" dirty="0">
                <a:solidFill>
                  <a:schemeClr val="tx1"/>
                </a:solidFill>
                <a:latin typeface="+mn-lt"/>
                <a:cs typeface="Bahnschrift Light Condensed" panose="020B0502040204020203" charset="0"/>
                <a:sym typeface="+mn-ea"/>
              </a:rPr>
              <a:t>Gloom </a:t>
            </a:r>
            <a:r>
              <a:rPr lang="en-US" sz="1800" dirty="0">
                <a:solidFill>
                  <a:schemeClr val="tx1"/>
                </a:solidFill>
                <a:latin typeface="+mn-lt"/>
                <a:cs typeface="Bahnschrift Light Condensed" panose="020B0502040204020203" charset="0"/>
              </a:rPr>
              <a:t>game is a type of  game where the player manipulates direction of player to complete all level and complete it </a:t>
            </a:r>
            <a:endParaRPr lang="en-US" sz="1800" dirty="0">
              <a:solidFill>
                <a:schemeClr val="tx1"/>
              </a:solidFill>
              <a:latin typeface="+mn-lt"/>
              <a:cs typeface="Bahnschrift Light Condensed" panose="020B0502040204020203" charset="0"/>
            </a:endParaRPr>
          </a:p>
          <a:p>
            <a:endParaRPr lang="en-US" sz="1800"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u="sng" dirty="0">
                <a:latin typeface="+mj-lt"/>
              </a:rPr>
              <a:t>Objective</a:t>
            </a:r>
            <a:endParaRPr lang="en-US" sz="4000" dirty="0"/>
          </a:p>
        </p:txBody>
      </p:sp>
      <p:sp>
        <p:nvSpPr>
          <p:cNvPr id="3" name="Text Placeholder 2"/>
          <p:cNvSpPr>
            <a:spLocks noGrp="1"/>
          </p:cNvSpPr>
          <p:nvPr>
            <p:ph type="body" idx="1"/>
          </p:nvPr>
        </p:nvSpPr>
        <p:spPr/>
        <p:txBody>
          <a:bodyPr/>
          <a:lstStyle/>
          <a:p>
            <a:endParaRPr lang="en-US" sz="1800" dirty="0">
              <a:solidFill>
                <a:schemeClr val="tx1"/>
              </a:solidFill>
              <a:latin typeface="+mn-lt"/>
              <a:cs typeface="Bahnschrift Light Condensed" panose="020B0502040204020203" charset="0"/>
            </a:endParaRPr>
          </a:p>
          <a:p>
            <a:pPr marL="139700" indent="0">
              <a:buNone/>
            </a:pPr>
            <a:r>
              <a:rPr lang="en-US" sz="1800" dirty="0">
                <a:solidFill>
                  <a:schemeClr val="tx1"/>
                </a:solidFill>
                <a:latin typeface="+mn-lt"/>
                <a:cs typeface="Bahnschrift Light Condensed" panose="020B0502040204020203" charset="0"/>
              </a:rPr>
              <a:t>The objective of this project is to make a casual gaming apps and to understand the concept of unity which can be further extended to create professional level multiplayer games.</a:t>
            </a:r>
            <a:endParaRPr lang="en-US" sz="1800" dirty="0">
              <a:solidFill>
                <a:schemeClr val="tx1"/>
              </a:solidFill>
              <a:latin typeface="+mn-lt"/>
              <a:cs typeface="Bahnschrift Light Condensed" panose="020B0502040204020203" charset="0"/>
            </a:endParaRPr>
          </a:p>
          <a:p>
            <a:endParaRPr lang="en-US" sz="1800"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sz="4000" b="1" u="sng" dirty="0">
                <a:latin typeface="+mj-lt"/>
              </a:rPr>
              <a:t>Motivation</a:t>
            </a:r>
            <a:endParaRPr lang="en-US" sz="4000" dirty="0"/>
          </a:p>
        </p:txBody>
      </p:sp>
      <p:sp>
        <p:nvSpPr>
          <p:cNvPr id="3" name="Text Placeholder 2"/>
          <p:cNvSpPr>
            <a:spLocks noGrp="1"/>
          </p:cNvSpPr>
          <p:nvPr>
            <p:ph type="body" idx="1"/>
          </p:nvPr>
        </p:nvSpPr>
        <p:spPr/>
        <p:txBody>
          <a:bodyPr/>
          <a:lstStyle/>
          <a:p>
            <a:pPr marL="0" lvl="0" indent="0" algn="l" rtl="0">
              <a:spcBef>
                <a:spcPts val="600"/>
              </a:spcBef>
              <a:spcAft>
                <a:spcPts val="0"/>
              </a:spcAft>
              <a:buNone/>
            </a:pPr>
            <a:endParaRPr lang="en-US" sz="1800" dirty="0">
              <a:solidFill>
                <a:schemeClr val="tx1"/>
              </a:solidFill>
              <a:latin typeface="+mn-lt"/>
              <a:cs typeface="Bahnschrift Light Condensed" panose="020B0502040204020203" charset="0"/>
              <a:sym typeface="+mn-ea"/>
            </a:endParaRPr>
          </a:p>
          <a:p>
            <a:pPr marL="0" lvl="0" indent="0">
              <a:buNone/>
            </a:pPr>
            <a:r>
              <a:rPr lang="en-US" sz="1800" dirty="0">
                <a:solidFill>
                  <a:schemeClr val="tx1"/>
                </a:solidFill>
                <a:latin typeface="+mn-lt"/>
                <a:cs typeface="Bahnschrift Light Condensed" panose="020B0502040204020203" charset="0"/>
                <a:sym typeface="+mn-ea"/>
              </a:rPr>
              <a:t>In this cut-throat competition, game development is one of those fields that is experiencing a great demand . It has gained a lot of scope in the top-notch industries. Therefore, being a Computer Science student, it becomes quite necessary to learn the latest technologies in order to increase one’s career prospects. And hence, the demand for new and unique games is high. So to make my first steps in gaming, Gloom</a:t>
            </a:r>
            <a:endParaRPr lang="en-US" sz="1800" dirty="0">
              <a:solidFill>
                <a:schemeClr val="tx1"/>
              </a:solidFill>
              <a:latin typeface="+mn-lt"/>
              <a:cs typeface="Bahnschrift Light Condensed" panose="020B0502040204020203" charset="0"/>
              <a:sym typeface="+mn-ea"/>
            </a:endParaRPr>
          </a:p>
          <a:p>
            <a:pPr marL="0" lvl="0" indent="0" algn="l" rtl="0">
              <a:spcBef>
                <a:spcPts val="600"/>
              </a:spcBef>
              <a:spcAft>
                <a:spcPts val="0"/>
              </a:spcAft>
              <a:buNone/>
            </a:pPr>
            <a:endParaRPr lang="en-GB" sz="1800" dirty="0">
              <a:solidFill>
                <a:schemeClr val="tx1"/>
              </a:solidFill>
              <a:latin typeface="+mn-lt"/>
            </a:endParaRPr>
          </a:p>
          <a:p>
            <a:endParaRPr lang="en-US" sz="1800"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sz="4000" b="1" u="sng" dirty="0">
                <a:latin typeface="+mj-lt"/>
              </a:rPr>
              <a:t>Technologies Used</a:t>
            </a:r>
            <a:endParaRPr lang="en-US" sz="4000" dirty="0"/>
          </a:p>
        </p:txBody>
      </p:sp>
      <p:sp>
        <p:nvSpPr>
          <p:cNvPr id="3" name="Text Placeholder 2"/>
          <p:cNvSpPr>
            <a:spLocks noGrp="1"/>
          </p:cNvSpPr>
          <p:nvPr>
            <p:ph type="body" idx="1"/>
          </p:nvPr>
        </p:nvSpPr>
        <p:spPr/>
        <p:txBody>
          <a:bodyPr/>
          <a:lstStyle/>
          <a:p>
            <a:pPr marL="285750" lvl="0" indent="-285750" algn="l" rtl="0">
              <a:spcBef>
                <a:spcPts val="600"/>
              </a:spcBef>
              <a:spcAft>
                <a:spcPts val="0"/>
              </a:spcAft>
            </a:pPr>
            <a:r>
              <a:rPr lang="en-US" altLang="en-GB" sz="1800" dirty="0">
                <a:solidFill>
                  <a:schemeClr val="tx1"/>
                </a:solidFill>
                <a:latin typeface="+mn-lt"/>
                <a:cs typeface="Bahnschrift Light Condensed" panose="020B0502040204020203" charset="0"/>
              </a:rPr>
              <a:t>Unity</a:t>
            </a:r>
            <a:endParaRPr lang="en-US" altLang="en-GB" sz="1800" dirty="0">
              <a:solidFill>
                <a:schemeClr val="tx1"/>
              </a:solidFill>
              <a:latin typeface="+mn-lt"/>
              <a:cs typeface="Bahnschrift Light Condensed" panose="020B0502040204020203" charset="0"/>
            </a:endParaRPr>
          </a:p>
          <a:p>
            <a:pPr marL="285750" lvl="0" indent="-285750" algn="l" rtl="0">
              <a:spcBef>
                <a:spcPts val="600"/>
              </a:spcBef>
              <a:spcAft>
                <a:spcPts val="0"/>
              </a:spcAft>
            </a:pPr>
            <a:r>
              <a:rPr lang="en-US" altLang="en-GB" sz="1800" dirty="0">
                <a:solidFill>
                  <a:schemeClr val="tx1"/>
                </a:solidFill>
                <a:latin typeface="+mn-lt"/>
                <a:cs typeface="Bahnschrift Light Condensed" panose="020B0502040204020203" charset="0"/>
              </a:rPr>
              <a:t>Photoshop</a:t>
            </a:r>
            <a:endParaRPr lang="en-US" altLang="en-GB" sz="1800" dirty="0">
              <a:solidFill>
                <a:schemeClr val="tx1"/>
              </a:solidFill>
              <a:latin typeface="+mn-lt"/>
              <a:cs typeface="Bahnschrift Light Condensed" panose="020B0502040204020203" charset="0"/>
            </a:endParaRPr>
          </a:p>
          <a:p>
            <a:pPr marL="285750" lvl="0" indent="-285750" algn="l" rtl="0">
              <a:spcBef>
                <a:spcPts val="600"/>
              </a:spcBef>
              <a:spcAft>
                <a:spcPts val="0"/>
              </a:spcAft>
            </a:pPr>
            <a:r>
              <a:rPr lang="en-US" altLang="en-GB" sz="1800" dirty="0">
                <a:solidFill>
                  <a:schemeClr val="tx1"/>
                </a:solidFill>
                <a:latin typeface="+mn-lt"/>
                <a:cs typeface="Bahnschrift Light Condensed" panose="020B0502040204020203" charset="0"/>
              </a:rPr>
              <a:t>Microsoft visual studio</a:t>
            </a:r>
            <a:endParaRPr lang="en-US" altLang="en-GB" sz="1800" dirty="0">
              <a:solidFill>
                <a:schemeClr val="tx1"/>
              </a:solidFill>
              <a:latin typeface="+mn-lt"/>
              <a:cs typeface="Bahnschrift Light Condensed" panose="020B0502040204020203" charset="0"/>
            </a:endParaRPr>
          </a:p>
          <a:p>
            <a:pPr marL="0" lvl="0" indent="0" algn="l" rtl="0">
              <a:spcBef>
                <a:spcPts val="600"/>
              </a:spcBef>
              <a:spcAft>
                <a:spcPts val="0"/>
              </a:spcAft>
              <a:buNone/>
            </a:pPr>
            <a:endParaRPr lang="en-US" altLang="en-GB" sz="1800" dirty="0">
              <a:solidFill>
                <a:schemeClr val="tx1"/>
              </a:solidFill>
              <a:latin typeface="+mn-lt"/>
              <a:cs typeface="Bahnschrift Light Condensed" panose="020B0502040204020203" charset="0"/>
            </a:endParaRPr>
          </a:p>
          <a:p>
            <a:pPr marL="285750" lvl="0" indent="-285750" algn="l" rtl="0">
              <a:spcBef>
                <a:spcPts val="600"/>
              </a:spcBef>
              <a:spcAft>
                <a:spcPts val="0"/>
              </a:spcAft>
            </a:pPr>
            <a:endParaRPr lang="en-US" altLang="en-GB" sz="1800" dirty="0">
              <a:solidFill>
                <a:schemeClr val="tx1"/>
              </a:solidFill>
              <a:latin typeface="+mn-lt"/>
              <a:cs typeface="Bahnschrift Light Condensed" panose="020B0502040204020203" charset="0"/>
            </a:endParaRPr>
          </a:p>
          <a:p>
            <a:endParaRPr lang="en-US" sz="1800"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mj-lt"/>
              </a:rPr>
              <a:t>Unity</a:t>
            </a:r>
            <a:endParaRPr lang="en-US" sz="4000" dirty="0"/>
          </a:p>
        </p:txBody>
      </p:sp>
      <p:sp>
        <p:nvSpPr>
          <p:cNvPr id="3" name="Text Placeholder 2"/>
          <p:cNvSpPr>
            <a:spLocks noGrp="1"/>
          </p:cNvSpPr>
          <p:nvPr>
            <p:ph type="body" idx="1"/>
          </p:nvPr>
        </p:nvSpPr>
        <p:spPr>
          <a:xfrm>
            <a:off x="1350010" y="1756410"/>
            <a:ext cx="7047230" cy="2440940"/>
          </a:xfrm>
        </p:spPr>
        <p:txBody>
          <a:bodyPr/>
          <a:lstStyle/>
          <a:p>
            <a:r>
              <a:rPr lang="en-US" sz="1800" dirty="0">
                <a:solidFill>
                  <a:schemeClr val="tx1"/>
                </a:solidFill>
                <a:latin typeface="+mn-lt"/>
              </a:rPr>
              <a:t>Unity is a cross-platform game engine developed by Unity Technologies, first announced and released in June 2005 at Apple Inc.’s</a:t>
            </a:r>
            <a:endParaRPr lang="en-US" sz="1800" dirty="0">
              <a:solidFill>
                <a:schemeClr val="tx1"/>
              </a:solidFill>
              <a:latin typeface="+mn-lt"/>
            </a:endParaRPr>
          </a:p>
          <a:p>
            <a:endParaRPr lang="en-US" sz="1800" dirty="0">
              <a:solidFill>
                <a:schemeClr val="tx1"/>
              </a:solidFill>
              <a:latin typeface="+mn-lt"/>
            </a:endParaRPr>
          </a:p>
          <a:p>
            <a:r>
              <a:rPr lang="en-US" sz="1800" dirty="0">
                <a:solidFill>
                  <a:schemeClr val="tx1"/>
                </a:solidFill>
                <a:latin typeface="+mn-lt"/>
              </a:rPr>
              <a:t>It is an engine which help us to make games with predefine assets.</a:t>
            </a:r>
            <a:endParaRPr lang="en-US" sz="1800" dirty="0">
              <a:solidFill>
                <a:schemeClr val="tx1"/>
              </a:solidFill>
              <a:latin typeface="+mn-lt"/>
            </a:endParaRPr>
          </a:p>
          <a:p>
            <a:endParaRPr lang="en-US" sz="1800"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
</file>

<file path=ppt/theme/theme1.xml><?xml version="1.0" encoding="utf-8"?>
<a:theme xmlns:a="http://schemas.openxmlformats.org/drawingml/2006/main" name="Abstract Wav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2851</Words>
  <Application>WPS Presentation</Application>
  <PresentationFormat>On-screen Show (16:9)</PresentationFormat>
  <Paragraphs>120</Paragraphs>
  <Slides>22</Slides>
  <Notes>1</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22</vt:i4>
      </vt:variant>
    </vt:vector>
  </HeadingPairs>
  <TitlesOfParts>
    <vt:vector size="51" baseType="lpstr">
      <vt:lpstr>Arial</vt:lpstr>
      <vt:lpstr>SimSun</vt:lpstr>
      <vt:lpstr>Wingdings</vt:lpstr>
      <vt:lpstr>Arial</vt:lpstr>
      <vt:lpstr>Montserrat</vt:lpstr>
      <vt:lpstr>Montserrat Light</vt:lpstr>
      <vt:lpstr>Montserrat Medium</vt:lpstr>
      <vt:lpstr>Montserrat ExtraBold</vt:lpstr>
      <vt:lpstr>MS PGothic</vt:lpstr>
      <vt:lpstr>Orbitron</vt:lpstr>
      <vt:lpstr>Verdana</vt:lpstr>
      <vt:lpstr>AngsanaUPC</vt:lpstr>
      <vt:lpstr>Microsoft Sans Serif</vt:lpstr>
      <vt:lpstr>Muli</vt:lpstr>
      <vt:lpstr>Biome</vt:lpstr>
      <vt:lpstr>Bahnschrift Condensed</vt:lpstr>
      <vt:lpstr>Bahnschrift Light Condensed</vt:lpstr>
      <vt:lpstr>Microsoft YaHei</vt:lpstr>
      <vt:lpstr>Arial Unicode MS</vt:lpstr>
      <vt:lpstr>Bungee Inline</vt:lpstr>
      <vt:lpstr>Ageta Chubby Demo</vt:lpstr>
      <vt:lpstr>Trench</vt:lpstr>
      <vt:lpstr>AngsanaUPC</vt:lpstr>
      <vt:lpstr>Montserrat</vt:lpstr>
      <vt:lpstr>Montserrat ExtraBold</vt:lpstr>
      <vt:lpstr>Montserrat Light</vt:lpstr>
      <vt:lpstr>Montserrat Medium</vt:lpstr>
      <vt:lpstr>Muli</vt:lpstr>
      <vt:lpstr>Abstract Waves</vt:lpstr>
      <vt:lpstr>Department of Computer Engineering &amp; Applications, Institute of Engineering &amp; Technology</vt:lpstr>
      <vt:lpstr>Industrial Training project                 (2020-21)  </vt:lpstr>
      <vt:lpstr>Contents</vt:lpstr>
      <vt:lpstr>Abstract</vt:lpstr>
      <vt:lpstr>Introduction</vt:lpstr>
      <vt:lpstr>Objective</vt:lpstr>
      <vt:lpstr>Motivation</vt:lpstr>
      <vt:lpstr>Technologies Used</vt:lpstr>
      <vt:lpstr>Unity</vt:lpstr>
      <vt:lpstr>Photoshop </vt:lpstr>
      <vt:lpstr>Microsoft visual studio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Conclusion</vt:lpstr>
      <vt:lpstr>      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Engineering &amp; Applications, Institute of Engineering &amp; Technology</dc:title>
  <dc:creator>Snehilkr8</dc:creator>
  <cp:lastModifiedBy>LeviaThan</cp:lastModifiedBy>
  <cp:revision>6</cp:revision>
  <dcterms:created xsi:type="dcterms:W3CDTF">2020-11-24T18:26:32Z</dcterms:created>
  <dcterms:modified xsi:type="dcterms:W3CDTF">2020-11-24T18:33:54Z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